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28972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134">
            <a:extLst>
              <a:ext uri="{FF2B5EF4-FFF2-40B4-BE49-F238E27FC236}">
                <a16:creationId xmlns:a16="http://schemas.microsoft.com/office/drawing/2014/main" id="{25FE8329-217B-4136-A3AC-2148F8B22F15}"/>
              </a:ext>
            </a:extLst>
          </p:cNvPr>
          <p:cNvGrpSpPr>
            <a:grpSpLocks noChangeAspect="1"/>
          </p:cNvGrpSpPr>
          <p:nvPr/>
        </p:nvGrpSpPr>
        <p:grpSpPr>
          <a:xfrm>
            <a:off x="1349937" y="2697235"/>
            <a:ext cx="1187725" cy="1188720"/>
            <a:chOff x="3240510" y="1370929"/>
            <a:chExt cx="742328" cy="742950"/>
          </a:xfrm>
          <a:effectLst>
            <a:outerShdw blurRad="50800" dist="38100" algn="l" rotWithShape="0">
              <a:prstClr val="black">
                <a:alpha val="40000"/>
              </a:prstClr>
            </a:outerShdw>
          </a:effectLst>
        </p:grpSpPr>
        <p:sp>
          <p:nvSpPr>
            <p:cNvPr id="9" name="Oval 8">
              <a:extLst>
                <a:ext uri="{FF2B5EF4-FFF2-40B4-BE49-F238E27FC236}">
                  <a16:creationId xmlns:a16="http://schemas.microsoft.com/office/drawing/2014/main" id="{0E840B83-24F2-4C41-AEFD-CDEEFE9A76FF}"/>
                </a:ext>
              </a:extLst>
            </p:cNvPr>
            <p:cNvSpPr>
              <a:spLocks noChangeAspect="1"/>
            </p:cNvSpPr>
            <p:nvPr/>
          </p:nvSpPr>
          <p:spPr>
            <a:xfrm>
              <a:off x="3240510" y="1370929"/>
              <a:ext cx="742328" cy="742950"/>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bg1"/>
                </a:solidFill>
                <a:latin typeface="+mj-lt"/>
              </a:endParaRPr>
            </a:p>
          </p:txBody>
        </p:sp>
        <p:sp>
          <p:nvSpPr>
            <p:cNvPr id="10" name="Oval 9">
              <a:extLst>
                <a:ext uri="{FF2B5EF4-FFF2-40B4-BE49-F238E27FC236}">
                  <a16:creationId xmlns:a16="http://schemas.microsoft.com/office/drawing/2014/main" id="{E78F36B0-9028-4E8A-9AD0-93F8FCC23D1A}"/>
                </a:ext>
              </a:extLst>
            </p:cNvPr>
            <p:cNvSpPr>
              <a:spLocks noChangeAspect="1"/>
            </p:cNvSpPr>
            <p:nvPr/>
          </p:nvSpPr>
          <p:spPr>
            <a:xfrm>
              <a:off x="3297612" y="1428079"/>
              <a:ext cx="628123" cy="628650"/>
            </a:xfrm>
            <a:prstGeom prst="ellipse">
              <a:avLst/>
            </a:prstGeom>
            <a:solidFill>
              <a:srgbClr val="EF342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b="1" dirty="0">
                <a:solidFill>
                  <a:schemeClr val="bg1"/>
                </a:solidFill>
                <a:latin typeface="+mj-lt"/>
              </a:endParaRPr>
            </a:p>
          </p:txBody>
        </p:sp>
      </p:grpSp>
      <p:grpSp>
        <p:nvGrpSpPr>
          <p:cNvPr id="11" name="Group 134">
            <a:extLst>
              <a:ext uri="{FF2B5EF4-FFF2-40B4-BE49-F238E27FC236}">
                <a16:creationId xmlns:a16="http://schemas.microsoft.com/office/drawing/2014/main" id="{700C3473-4B74-4C17-A51E-EA13969DEF25}"/>
              </a:ext>
            </a:extLst>
          </p:cNvPr>
          <p:cNvGrpSpPr>
            <a:grpSpLocks noChangeAspect="1"/>
          </p:cNvGrpSpPr>
          <p:nvPr/>
        </p:nvGrpSpPr>
        <p:grpSpPr>
          <a:xfrm>
            <a:off x="4751147" y="2697235"/>
            <a:ext cx="1187725" cy="1188720"/>
            <a:chOff x="3240510" y="1370929"/>
            <a:chExt cx="742328" cy="742950"/>
          </a:xfrm>
          <a:effectLst>
            <a:outerShdw blurRad="50800" dist="38100" algn="l" rotWithShape="0">
              <a:prstClr val="black">
                <a:alpha val="40000"/>
              </a:prstClr>
            </a:outerShdw>
          </a:effectLst>
        </p:grpSpPr>
        <p:sp>
          <p:nvSpPr>
            <p:cNvPr id="12" name="Oval 11">
              <a:extLst>
                <a:ext uri="{FF2B5EF4-FFF2-40B4-BE49-F238E27FC236}">
                  <a16:creationId xmlns:a16="http://schemas.microsoft.com/office/drawing/2014/main" id="{AA6CBBA6-5D99-4C6B-8311-7AC7BF4DA794}"/>
                </a:ext>
              </a:extLst>
            </p:cNvPr>
            <p:cNvSpPr>
              <a:spLocks noChangeAspect="1"/>
            </p:cNvSpPr>
            <p:nvPr/>
          </p:nvSpPr>
          <p:spPr>
            <a:xfrm>
              <a:off x="3240510" y="1370929"/>
              <a:ext cx="742328" cy="742950"/>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bg1"/>
                </a:solidFill>
                <a:latin typeface="+mj-lt"/>
              </a:endParaRPr>
            </a:p>
          </p:txBody>
        </p:sp>
        <p:sp>
          <p:nvSpPr>
            <p:cNvPr id="13" name="Oval 12">
              <a:extLst>
                <a:ext uri="{FF2B5EF4-FFF2-40B4-BE49-F238E27FC236}">
                  <a16:creationId xmlns:a16="http://schemas.microsoft.com/office/drawing/2014/main" id="{4F7113A6-50BE-4137-9EEE-EFA2E77E7EDF}"/>
                </a:ext>
              </a:extLst>
            </p:cNvPr>
            <p:cNvSpPr>
              <a:spLocks noChangeAspect="1"/>
            </p:cNvSpPr>
            <p:nvPr/>
          </p:nvSpPr>
          <p:spPr>
            <a:xfrm>
              <a:off x="3297612" y="1428079"/>
              <a:ext cx="628123" cy="628650"/>
            </a:xfrm>
            <a:prstGeom prst="ellipse">
              <a:avLst/>
            </a:prstGeom>
            <a:solidFill>
              <a:srgbClr val="8397B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b="1" dirty="0">
                <a:solidFill>
                  <a:schemeClr val="bg1"/>
                </a:solidFill>
                <a:latin typeface="+mj-lt"/>
              </a:endParaRPr>
            </a:p>
          </p:txBody>
        </p:sp>
      </p:grpSp>
      <p:grpSp>
        <p:nvGrpSpPr>
          <p:cNvPr id="14" name="Group 134">
            <a:extLst>
              <a:ext uri="{FF2B5EF4-FFF2-40B4-BE49-F238E27FC236}">
                <a16:creationId xmlns:a16="http://schemas.microsoft.com/office/drawing/2014/main" id="{E7973724-A1B4-4B1A-AFF6-A11D2FD937EA}"/>
              </a:ext>
            </a:extLst>
          </p:cNvPr>
          <p:cNvGrpSpPr>
            <a:grpSpLocks noChangeAspect="1"/>
          </p:cNvGrpSpPr>
          <p:nvPr/>
        </p:nvGrpSpPr>
        <p:grpSpPr>
          <a:xfrm>
            <a:off x="8106522" y="1515482"/>
            <a:ext cx="1187725" cy="1188720"/>
            <a:chOff x="3240510" y="1370929"/>
            <a:chExt cx="742328" cy="742950"/>
          </a:xfrm>
          <a:effectLst>
            <a:outerShdw blurRad="50800" dist="38100" algn="l" rotWithShape="0">
              <a:prstClr val="black">
                <a:alpha val="40000"/>
              </a:prstClr>
            </a:outerShdw>
          </a:effectLst>
        </p:grpSpPr>
        <p:sp>
          <p:nvSpPr>
            <p:cNvPr id="15" name="Oval 14">
              <a:extLst>
                <a:ext uri="{FF2B5EF4-FFF2-40B4-BE49-F238E27FC236}">
                  <a16:creationId xmlns:a16="http://schemas.microsoft.com/office/drawing/2014/main" id="{FE14DA53-9A02-4620-B501-38966B2B057E}"/>
                </a:ext>
              </a:extLst>
            </p:cNvPr>
            <p:cNvSpPr>
              <a:spLocks noChangeAspect="1"/>
            </p:cNvSpPr>
            <p:nvPr/>
          </p:nvSpPr>
          <p:spPr>
            <a:xfrm>
              <a:off x="3240510" y="1370929"/>
              <a:ext cx="742328" cy="742950"/>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bg1"/>
                </a:solidFill>
                <a:latin typeface="+mj-lt"/>
              </a:endParaRPr>
            </a:p>
          </p:txBody>
        </p:sp>
        <p:sp>
          <p:nvSpPr>
            <p:cNvPr id="16" name="Oval 15">
              <a:extLst>
                <a:ext uri="{FF2B5EF4-FFF2-40B4-BE49-F238E27FC236}">
                  <a16:creationId xmlns:a16="http://schemas.microsoft.com/office/drawing/2014/main" id="{4A0E5348-AC68-4F13-9777-EBB43BDFDE5B}"/>
                </a:ext>
              </a:extLst>
            </p:cNvPr>
            <p:cNvSpPr>
              <a:spLocks noChangeAspect="1"/>
            </p:cNvSpPr>
            <p:nvPr/>
          </p:nvSpPr>
          <p:spPr>
            <a:xfrm>
              <a:off x="3297612" y="1428079"/>
              <a:ext cx="628123" cy="628650"/>
            </a:xfrm>
            <a:prstGeom prst="ellipse">
              <a:avLst/>
            </a:prstGeom>
            <a:solidFill>
              <a:srgbClr val="44546B"/>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b="1" dirty="0">
                <a:solidFill>
                  <a:schemeClr val="bg1"/>
                </a:solidFill>
                <a:latin typeface="+mj-lt"/>
              </a:endParaRPr>
            </a:p>
          </p:txBody>
        </p:sp>
      </p:grpSp>
      <p:grpSp>
        <p:nvGrpSpPr>
          <p:cNvPr id="17" name="Group 134">
            <a:extLst>
              <a:ext uri="{FF2B5EF4-FFF2-40B4-BE49-F238E27FC236}">
                <a16:creationId xmlns:a16="http://schemas.microsoft.com/office/drawing/2014/main" id="{222223A3-12CE-4DE6-A3DE-82FA9F96F4F6}"/>
              </a:ext>
            </a:extLst>
          </p:cNvPr>
          <p:cNvGrpSpPr>
            <a:grpSpLocks noChangeAspect="1"/>
          </p:cNvGrpSpPr>
          <p:nvPr/>
        </p:nvGrpSpPr>
        <p:grpSpPr>
          <a:xfrm>
            <a:off x="8106520" y="4054492"/>
            <a:ext cx="1187725" cy="1188720"/>
            <a:chOff x="3240510" y="1370929"/>
            <a:chExt cx="742328" cy="742950"/>
          </a:xfrm>
          <a:effectLst>
            <a:outerShdw blurRad="50800" dist="38100" algn="l" rotWithShape="0">
              <a:prstClr val="black">
                <a:alpha val="40000"/>
              </a:prstClr>
            </a:outerShdw>
          </a:effectLst>
        </p:grpSpPr>
        <p:sp>
          <p:nvSpPr>
            <p:cNvPr id="18" name="Oval 17">
              <a:extLst>
                <a:ext uri="{FF2B5EF4-FFF2-40B4-BE49-F238E27FC236}">
                  <a16:creationId xmlns:a16="http://schemas.microsoft.com/office/drawing/2014/main" id="{4DF300C6-4246-442E-B975-E1FA14714DD3}"/>
                </a:ext>
              </a:extLst>
            </p:cNvPr>
            <p:cNvSpPr>
              <a:spLocks noChangeAspect="1"/>
            </p:cNvSpPr>
            <p:nvPr/>
          </p:nvSpPr>
          <p:spPr>
            <a:xfrm>
              <a:off x="3240510" y="1370929"/>
              <a:ext cx="742328" cy="742950"/>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bg1"/>
                </a:solidFill>
                <a:latin typeface="+mj-lt"/>
              </a:endParaRPr>
            </a:p>
          </p:txBody>
        </p:sp>
        <p:sp>
          <p:nvSpPr>
            <p:cNvPr id="19" name="Oval 18">
              <a:extLst>
                <a:ext uri="{FF2B5EF4-FFF2-40B4-BE49-F238E27FC236}">
                  <a16:creationId xmlns:a16="http://schemas.microsoft.com/office/drawing/2014/main" id="{08F9AE78-08A8-4B2A-888A-BDC14CC46F52}"/>
                </a:ext>
              </a:extLst>
            </p:cNvPr>
            <p:cNvSpPr>
              <a:spLocks noChangeAspect="1"/>
            </p:cNvSpPr>
            <p:nvPr/>
          </p:nvSpPr>
          <p:spPr>
            <a:xfrm>
              <a:off x="3297612" y="1428079"/>
              <a:ext cx="628123" cy="628650"/>
            </a:xfrm>
            <a:prstGeom prst="ellipse">
              <a:avLst/>
            </a:prstGeom>
            <a:solidFill>
              <a:srgbClr val="2C3749"/>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b="1" dirty="0">
                <a:solidFill>
                  <a:schemeClr val="bg1"/>
                </a:solidFill>
                <a:latin typeface="+mj-lt"/>
              </a:endParaRPr>
            </a:p>
          </p:txBody>
        </p:sp>
      </p:grpSp>
      <p:grpSp>
        <p:nvGrpSpPr>
          <p:cNvPr id="20" name="Group 19">
            <a:extLst>
              <a:ext uri="{FF2B5EF4-FFF2-40B4-BE49-F238E27FC236}">
                <a16:creationId xmlns:a16="http://schemas.microsoft.com/office/drawing/2014/main" id="{4FAC24D0-8CD9-4F83-A06E-C0C9C54F236E}"/>
              </a:ext>
            </a:extLst>
          </p:cNvPr>
          <p:cNvGrpSpPr>
            <a:grpSpLocks noChangeAspect="1"/>
          </p:cNvGrpSpPr>
          <p:nvPr/>
        </p:nvGrpSpPr>
        <p:grpSpPr>
          <a:xfrm>
            <a:off x="8471781" y="4412663"/>
            <a:ext cx="457200" cy="472377"/>
            <a:chOff x="3775075" y="1663700"/>
            <a:chExt cx="382588" cy="395288"/>
          </a:xfrm>
          <a:solidFill>
            <a:schemeClr val="bg1"/>
          </a:solidFill>
          <a:effectLst>
            <a:outerShdw blurRad="50800" dist="38100" dir="2700000" algn="tl" rotWithShape="0">
              <a:prstClr val="black">
                <a:alpha val="40000"/>
              </a:prstClr>
            </a:outerShdw>
          </a:effectLst>
        </p:grpSpPr>
        <p:sp>
          <p:nvSpPr>
            <p:cNvPr id="21" name="Freeform 46">
              <a:extLst>
                <a:ext uri="{FF2B5EF4-FFF2-40B4-BE49-F238E27FC236}">
                  <a16:creationId xmlns:a16="http://schemas.microsoft.com/office/drawing/2014/main" id="{051ACA35-EBC9-493A-80F2-66355270E9DE}"/>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Freeform 47">
              <a:extLst>
                <a:ext uri="{FF2B5EF4-FFF2-40B4-BE49-F238E27FC236}">
                  <a16:creationId xmlns:a16="http://schemas.microsoft.com/office/drawing/2014/main" id="{416AD81F-03CF-427C-8EA1-548C080A2A4A}"/>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48">
              <a:extLst>
                <a:ext uri="{FF2B5EF4-FFF2-40B4-BE49-F238E27FC236}">
                  <a16:creationId xmlns:a16="http://schemas.microsoft.com/office/drawing/2014/main" id="{A77219CC-AE5D-4874-8AA4-3120D4D8D574}"/>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49">
              <a:extLst>
                <a:ext uri="{FF2B5EF4-FFF2-40B4-BE49-F238E27FC236}">
                  <a16:creationId xmlns:a16="http://schemas.microsoft.com/office/drawing/2014/main" id="{AE3BB55B-4237-4508-8365-6B4BFA251660}"/>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50">
              <a:extLst>
                <a:ext uri="{FF2B5EF4-FFF2-40B4-BE49-F238E27FC236}">
                  <a16:creationId xmlns:a16="http://schemas.microsoft.com/office/drawing/2014/main" id="{0B59B78D-5802-4992-92E3-1E5841C71D07}"/>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51">
              <a:extLst>
                <a:ext uri="{FF2B5EF4-FFF2-40B4-BE49-F238E27FC236}">
                  <a16:creationId xmlns:a16="http://schemas.microsoft.com/office/drawing/2014/main" id="{5D64CE7B-808C-41BD-86C7-BAA863F55CD9}"/>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52">
              <a:extLst>
                <a:ext uri="{FF2B5EF4-FFF2-40B4-BE49-F238E27FC236}">
                  <a16:creationId xmlns:a16="http://schemas.microsoft.com/office/drawing/2014/main" id="{C2BA8813-CD3D-47AF-947D-99BE389AD774}"/>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53">
              <a:extLst>
                <a:ext uri="{FF2B5EF4-FFF2-40B4-BE49-F238E27FC236}">
                  <a16:creationId xmlns:a16="http://schemas.microsoft.com/office/drawing/2014/main" id="{247901D9-D064-43FC-88EF-0E075A527523}"/>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9" name="Group 28">
            <a:extLst>
              <a:ext uri="{FF2B5EF4-FFF2-40B4-BE49-F238E27FC236}">
                <a16:creationId xmlns:a16="http://schemas.microsoft.com/office/drawing/2014/main" id="{87C6FAA3-00A9-45FF-9666-B470C53B99BF}"/>
              </a:ext>
            </a:extLst>
          </p:cNvPr>
          <p:cNvGrpSpPr>
            <a:grpSpLocks noChangeAspect="1"/>
          </p:cNvGrpSpPr>
          <p:nvPr/>
        </p:nvGrpSpPr>
        <p:grpSpPr>
          <a:xfrm>
            <a:off x="8459449" y="1870631"/>
            <a:ext cx="457200" cy="481167"/>
            <a:chOff x="3768725" y="2336800"/>
            <a:chExt cx="393700" cy="414338"/>
          </a:xfrm>
          <a:solidFill>
            <a:schemeClr val="bg1"/>
          </a:solidFill>
          <a:effectLst>
            <a:outerShdw blurRad="50800" dist="38100" dir="2700000" algn="tl" rotWithShape="0">
              <a:prstClr val="black">
                <a:alpha val="40000"/>
              </a:prstClr>
            </a:outerShdw>
          </a:effectLst>
        </p:grpSpPr>
        <p:sp>
          <p:nvSpPr>
            <p:cNvPr id="30" name="Freeform 64">
              <a:extLst>
                <a:ext uri="{FF2B5EF4-FFF2-40B4-BE49-F238E27FC236}">
                  <a16:creationId xmlns:a16="http://schemas.microsoft.com/office/drawing/2014/main" id="{08700085-0A0D-45F5-A1F0-AB752CD220EE}"/>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Oval 65">
              <a:extLst>
                <a:ext uri="{FF2B5EF4-FFF2-40B4-BE49-F238E27FC236}">
                  <a16:creationId xmlns:a16="http://schemas.microsoft.com/office/drawing/2014/main" id="{394E607D-B9AE-4D59-81AD-356D74B00557}"/>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66">
              <a:extLst>
                <a:ext uri="{FF2B5EF4-FFF2-40B4-BE49-F238E27FC236}">
                  <a16:creationId xmlns:a16="http://schemas.microsoft.com/office/drawing/2014/main" id="{1F27FDC3-51DA-4036-9C2E-C9F253C09381}"/>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67">
              <a:extLst>
                <a:ext uri="{FF2B5EF4-FFF2-40B4-BE49-F238E27FC236}">
                  <a16:creationId xmlns:a16="http://schemas.microsoft.com/office/drawing/2014/main" id="{65F1B43A-2D7E-49DC-A1E7-3DDCF597224D}"/>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Oval 68">
              <a:extLst>
                <a:ext uri="{FF2B5EF4-FFF2-40B4-BE49-F238E27FC236}">
                  <a16:creationId xmlns:a16="http://schemas.microsoft.com/office/drawing/2014/main" id="{B0A2951E-2256-4D01-BEFF-332E53047C69}"/>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69">
              <a:extLst>
                <a:ext uri="{FF2B5EF4-FFF2-40B4-BE49-F238E27FC236}">
                  <a16:creationId xmlns:a16="http://schemas.microsoft.com/office/drawing/2014/main" id="{90DD0CB6-0CEC-4AC1-8A22-02A0744E09E6}"/>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70">
              <a:extLst>
                <a:ext uri="{FF2B5EF4-FFF2-40B4-BE49-F238E27FC236}">
                  <a16:creationId xmlns:a16="http://schemas.microsoft.com/office/drawing/2014/main" id="{DB3A55AE-D476-449D-9932-AA8FCF9C6F18}"/>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Oval 71">
              <a:extLst>
                <a:ext uri="{FF2B5EF4-FFF2-40B4-BE49-F238E27FC236}">
                  <a16:creationId xmlns:a16="http://schemas.microsoft.com/office/drawing/2014/main" id="{56D4B288-1090-46BD-A70A-B11A8A53329B}"/>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72">
              <a:extLst>
                <a:ext uri="{FF2B5EF4-FFF2-40B4-BE49-F238E27FC236}">
                  <a16:creationId xmlns:a16="http://schemas.microsoft.com/office/drawing/2014/main" id="{447BFF18-DAE5-4245-9113-79BF500E3CB0}"/>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73">
              <a:extLst>
                <a:ext uri="{FF2B5EF4-FFF2-40B4-BE49-F238E27FC236}">
                  <a16:creationId xmlns:a16="http://schemas.microsoft.com/office/drawing/2014/main" id="{19660554-95DF-40FA-9F65-26DE16CFB06A}"/>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74">
              <a:extLst>
                <a:ext uri="{FF2B5EF4-FFF2-40B4-BE49-F238E27FC236}">
                  <a16:creationId xmlns:a16="http://schemas.microsoft.com/office/drawing/2014/main" id="{6F36139D-D055-4DC6-A42D-9DB6C76B3D83}"/>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Oval 75">
              <a:extLst>
                <a:ext uri="{FF2B5EF4-FFF2-40B4-BE49-F238E27FC236}">
                  <a16:creationId xmlns:a16="http://schemas.microsoft.com/office/drawing/2014/main" id="{0A659965-EB48-4F92-ADF3-4D1D7B9D2D53}"/>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76">
              <a:extLst>
                <a:ext uri="{FF2B5EF4-FFF2-40B4-BE49-F238E27FC236}">
                  <a16:creationId xmlns:a16="http://schemas.microsoft.com/office/drawing/2014/main" id="{3C2C1A15-1DAC-41B1-A57E-FABB29ED1CAE}"/>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77">
              <a:extLst>
                <a:ext uri="{FF2B5EF4-FFF2-40B4-BE49-F238E27FC236}">
                  <a16:creationId xmlns:a16="http://schemas.microsoft.com/office/drawing/2014/main" id="{F3DDD855-B1D5-46AE-A5C3-9E554A155AAD}"/>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Oval 78">
              <a:extLst>
                <a:ext uri="{FF2B5EF4-FFF2-40B4-BE49-F238E27FC236}">
                  <a16:creationId xmlns:a16="http://schemas.microsoft.com/office/drawing/2014/main" id="{516FDE8D-ED94-41EF-8B8A-0F2A0102B579}"/>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79">
              <a:extLst>
                <a:ext uri="{FF2B5EF4-FFF2-40B4-BE49-F238E27FC236}">
                  <a16:creationId xmlns:a16="http://schemas.microsoft.com/office/drawing/2014/main" id="{B81EBB19-02C8-4514-B3BC-6849B5DF4B2B}"/>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80">
              <a:extLst>
                <a:ext uri="{FF2B5EF4-FFF2-40B4-BE49-F238E27FC236}">
                  <a16:creationId xmlns:a16="http://schemas.microsoft.com/office/drawing/2014/main" id="{E1A4F47B-0BB5-4FBF-A2EC-D1ED2932E76A}"/>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Oval 81">
              <a:extLst>
                <a:ext uri="{FF2B5EF4-FFF2-40B4-BE49-F238E27FC236}">
                  <a16:creationId xmlns:a16="http://schemas.microsoft.com/office/drawing/2014/main" id="{C55410BB-ABCA-4808-8F39-CDE10A0D408B}"/>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82">
              <a:extLst>
                <a:ext uri="{FF2B5EF4-FFF2-40B4-BE49-F238E27FC236}">
                  <a16:creationId xmlns:a16="http://schemas.microsoft.com/office/drawing/2014/main" id="{7A05999F-D1B2-4D41-A364-60C30548A37F}"/>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83">
              <a:extLst>
                <a:ext uri="{FF2B5EF4-FFF2-40B4-BE49-F238E27FC236}">
                  <a16:creationId xmlns:a16="http://schemas.microsoft.com/office/drawing/2014/main" id="{6BB2ADF4-F509-4418-933F-873057673B42}"/>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0" name="Group 49">
            <a:extLst>
              <a:ext uri="{FF2B5EF4-FFF2-40B4-BE49-F238E27FC236}">
                <a16:creationId xmlns:a16="http://schemas.microsoft.com/office/drawing/2014/main" id="{35BE809F-3BA2-47E8-A845-72F93B55A00F}"/>
              </a:ext>
            </a:extLst>
          </p:cNvPr>
          <p:cNvGrpSpPr>
            <a:grpSpLocks noChangeAspect="1"/>
          </p:cNvGrpSpPr>
          <p:nvPr/>
        </p:nvGrpSpPr>
        <p:grpSpPr>
          <a:xfrm>
            <a:off x="1715198" y="3003126"/>
            <a:ext cx="457200" cy="554909"/>
            <a:chOff x="3768725" y="938213"/>
            <a:chExt cx="393700" cy="477838"/>
          </a:xfrm>
          <a:solidFill>
            <a:schemeClr val="bg1"/>
          </a:solidFill>
          <a:effectLst>
            <a:outerShdw blurRad="50800" dist="38100" dir="2700000" algn="tl" rotWithShape="0">
              <a:prstClr val="black">
                <a:alpha val="40000"/>
              </a:prstClr>
            </a:outerShdw>
          </a:effectLst>
        </p:grpSpPr>
        <p:sp>
          <p:nvSpPr>
            <p:cNvPr id="51" name="Freeform 11">
              <a:extLst>
                <a:ext uri="{FF2B5EF4-FFF2-40B4-BE49-F238E27FC236}">
                  <a16:creationId xmlns:a16="http://schemas.microsoft.com/office/drawing/2014/main" id="{ADD806CA-4C14-4AD7-A153-D9B24762A67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12">
              <a:extLst>
                <a:ext uri="{FF2B5EF4-FFF2-40B4-BE49-F238E27FC236}">
                  <a16:creationId xmlns:a16="http://schemas.microsoft.com/office/drawing/2014/main" id="{964E0EAF-2163-4A5A-96B7-FEEC5B7D16FB}"/>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13">
              <a:extLst>
                <a:ext uri="{FF2B5EF4-FFF2-40B4-BE49-F238E27FC236}">
                  <a16:creationId xmlns:a16="http://schemas.microsoft.com/office/drawing/2014/main" id="{32B12FB6-B28C-4168-BF5A-306219C4C091}"/>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4">
              <a:extLst>
                <a:ext uri="{FF2B5EF4-FFF2-40B4-BE49-F238E27FC236}">
                  <a16:creationId xmlns:a16="http://schemas.microsoft.com/office/drawing/2014/main" id="{B7971208-29B7-42D6-826F-BE0826EA7737}"/>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5">
              <a:extLst>
                <a:ext uri="{FF2B5EF4-FFF2-40B4-BE49-F238E27FC236}">
                  <a16:creationId xmlns:a16="http://schemas.microsoft.com/office/drawing/2014/main" id="{F33C5E7A-FECD-4149-BF5E-4A2A2772A787}"/>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6">
              <a:extLst>
                <a:ext uri="{FF2B5EF4-FFF2-40B4-BE49-F238E27FC236}">
                  <a16:creationId xmlns:a16="http://schemas.microsoft.com/office/drawing/2014/main" id="{2E4E5F15-D5E8-4782-8B5F-2550E4C54281}"/>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Rectangle 17">
              <a:extLst>
                <a:ext uri="{FF2B5EF4-FFF2-40B4-BE49-F238E27FC236}">
                  <a16:creationId xmlns:a16="http://schemas.microsoft.com/office/drawing/2014/main" id="{4F73EF49-77D0-44A9-BFE5-86E4A2F20175}"/>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8">
              <a:extLst>
                <a:ext uri="{FF2B5EF4-FFF2-40B4-BE49-F238E27FC236}">
                  <a16:creationId xmlns:a16="http://schemas.microsoft.com/office/drawing/2014/main" id="{17E26543-007A-41B4-904F-0DB94F41891C}"/>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Freeform 19">
              <a:extLst>
                <a:ext uri="{FF2B5EF4-FFF2-40B4-BE49-F238E27FC236}">
                  <a16:creationId xmlns:a16="http://schemas.microsoft.com/office/drawing/2014/main" id="{7FC66A0C-957E-4B46-B0BA-8EF8AC409903}"/>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20">
              <a:extLst>
                <a:ext uri="{FF2B5EF4-FFF2-40B4-BE49-F238E27FC236}">
                  <a16:creationId xmlns:a16="http://schemas.microsoft.com/office/drawing/2014/main" id="{DA8C5FB6-C763-4B5E-902F-E8A5CF5BE260}"/>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21">
              <a:extLst>
                <a:ext uri="{FF2B5EF4-FFF2-40B4-BE49-F238E27FC236}">
                  <a16:creationId xmlns:a16="http://schemas.microsoft.com/office/drawing/2014/main" id="{4CF28EBE-39FC-401D-944F-EFB3F772E1E5}"/>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22">
              <a:extLst>
                <a:ext uri="{FF2B5EF4-FFF2-40B4-BE49-F238E27FC236}">
                  <a16:creationId xmlns:a16="http://schemas.microsoft.com/office/drawing/2014/main" id="{6C0B5F98-EE55-45E9-A419-309A60F3DE5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23">
              <a:extLst>
                <a:ext uri="{FF2B5EF4-FFF2-40B4-BE49-F238E27FC236}">
                  <a16:creationId xmlns:a16="http://schemas.microsoft.com/office/drawing/2014/main" id="{E0E612C8-001C-48E7-9DE9-53D71927FC9C}"/>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4">
              <a:extLst>
                <a:ext uri="{FF2B5EF4-FFF2-40B4-BE49-F238E27FC236}">
                  <a16:creationId xmlns:a16="http://schemas.microsoft.com/office/drawing/2014/main" id="{D57CAEFE-EED4-4DA4-BB70-33A9B781C4F9}"/>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5">
              <a:extLst>
                <a:ext uri="{FF2B5EF4-FFF2-40B4-BE49-F238E27FC236}">
                  <a16:creationId xmlns:a16="http://schemas.microsoft.com/office/drawing/2014/main" id="{99C91AA8-B762-4655-9261-71F673A1DF2E}"/>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6">
              <a:extLst>
                <a:ext uri="{FF2B5EF4-FFF2-40B4-BE49-F238E27FC236}">
                  <a16:creationId xmlns:a16="http://schemas.microsoft.com/office/drawing/2014/main" id="{16D3C24E-2DD3-4DCA-97A2-4CED541886D5}"/>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7">
              <a:extLst>
                <a:ext uri="{FF2B5EF4-FFF2-40B4-BE49-F238E27FC236}">
                  <a16:creationId xmlns:a16="http://schemas.microsoft.com/office/drawing/2014/main" id="{8BE44D6C-482D-4341-BAB7-1A0290E2F4DE}"/>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8">
              <a:extLst>
                <a:ext uri="{FF2B5EF4-FFF2-40B4-BE49-F238E27FC236}">
                  <a16:creationId xmlns:a16="http://schemas.microsoft.com/office/drawing/2014/main" id="{18782ED7-B5AC-405E-B4A3-ACA0805D3327}"/>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9">
              <a:extLst>
                <a:ext uri="{FF2B5EF4-FFF2-40B4-BE49-F238E27FC236}">
                  <a16:creationId xmlns:a16="http://schemas.microsoft.com/office/drawing/2014/main" id="{FC4A8C69-6C34-4F47-A2F7-C2ADB7584F79}"/>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30">
              <a:extLst>
                <a:ext uri="{FF2B5EF4-FFF2-40B4-BE49-F238E27FC236}">
                  <a16:creationId xmlns:a16="http://schemas.microsoft.com/office/drawing/2014/main" id="{7FAC0F9F-A985-4E92-B416-99FC43149B24}"/>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31">
              <a:extLst>
                <a:ext uri="{FF2B5EF4-FFF2-40B4-BE49-F238E27FC236}">
                  <a16:creationId xmlns:a16="http://schemas.microsoft.com/office/drawing/2014/main" id="{9011C510-1F76-4481-95B2-C3BA47905BC8}"/>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32">
              <a:extLst>
                <a:ext uri="{FF2B5EF4-FFF2-40B4-BE49-F238E27FC236}">
                  <a16:creationId xmlns:a16="http://schemas.microsoft.com/office/drawing/2014/main" id="{250CA2EB-F91F-4324-9ECD-247F22F0448A}"/>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3">
              <a:extLst>
                <a:ext uri="{FF2B5EF4-FFF2-40B4-BE49-F238E27FC236}">
                  <a16:creationId xmlns:a16="http://schemas.microsoft.com/office/drawing/2014/main" id="{93E9840F-5BED-4F73-8F4D-1EBC0E09FCFC}"/>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4">
              <a:extLst>
                <a:ext uri="{FF2B5EF4-FFF2-40B4-BE49-F238E27FC236}">
                  <a16:creationId xmlns:a16="http://schemas.microsoft.com/office/drawing/2014/main" id="{22E8D570-9CFB-47E8-9269-4E399F40F573}"/>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5">
              <a:extLst>
                <a:ext uri="{FF2B5EF4-FFF2-40B4-BE49-F238E27FC236}">
                  <a16:creationId xmlns:a16="http://schemas.microsoft.com/office/drawing/2014/main" id="{ED1BF1B3-F913-4CAA-ADB4-8F472F190EA3}"/>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Rectangle 36">
              <a:extLst>
                <a:ext uri="{FF2B5EF4-FFF2-40B4-BE49-F238E27FC236}">
                  <a16:creationId xmlns:a16="http://schemas.microsoft.com/office/drawing/2014/main" id="{884BBE29-AD76-4F0C-929F-7C6AE345E715}"/>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7">
              <a:extLst>
                <a:ext uri="{FF2B5EF4-FFF2-40B4-BE49-F238E27FC236}">
                  <a16:creationId xmlns:a16="http://schemas.microsoft.com/office/drawing/2014/main" id="{E92AE4BA-4E2D-4099-A841-2F7D4C7B6C59}"/>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38">
              <a:extLst>
                <a:ext uri="{FF2B5EF4-FFF2-40B4-BE49-F238E27FC236}">
                  <a16:creationId xmlns:a16="http://schemas.microsoft.com/office/drawing/2014/main" id="{74AF9408-586C-43CB-8A1F-917A5E399650}"/>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9">
              <a:extLst>
                <a:ext uri="{FF2B5EF4-FFF2-40B4-BE49-F238E27FC236}">
                  <a16:creationId xmlns:a16="http://schemas.microsoft.com/office/drawing/2014/main" id="{9292F0EE-268A-47B7-A175-69205EB22854}"/>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40">
              <a:extLst>
                <a:ext uri="{FF2B5EF4-FFF2-40B4-BE49-F238E27FC236}">
                  <a16:creationId xmlns:a16="http://schemas.microsoft.com/office/drawing/2014/main" id="{114C33C2-0222-4083-86E6-AE5C94A92688}"/>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41">
              <a:extLst>
                <a:ext uri="{FF2B5EF4-FFF2-40B4-BE49-F238E27FC236}">
                  <a16:creationId xmlns:a16="http://schemas.microsoft.com/office/drawing/2014/main" id="{E1547834-3205-4B68-B801-54FE08A93713}"/>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42">
              <a:extLst>
                <a:ext uri="{FF2B5EF4-FFF2-40B4-BE49-F238E27FC236}">
                  <a16:creationId xmlns:a16="http://schemas.microsoft.com/office/drawing/2014/main" id="{1BDAC276-9CF4-418A-B1BD-A350F72BFB90}"/>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43">
              <a:extLst>
                <a:ext uri="{FF2B5EF4-FFF2-40B4-BE49-F238E27FC236}">
                  <a16:creationId xmlns:a16="http://schemas.microsoft.com/office/drawing/2014/main" id="{A088CA60-7D9F-49BC-BDAA-5F3061FD72B5}"/>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44">
              <a:extLst>
                <a:ext uri="{FF2B5EF4-FFF2-40B4-BE49-F238E27FC236}">
                  <a16:creationId xmlns:a16="http://schemas.microsoft.com/office/drawing/2014/main" id="{15549E18-758F-4EA4-A84C-CBCCCBC48B13}"/>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5">
              <a:extLst>
                <a:ext uri="{FF2B5EF4-FFF2-40B4-BE49-F238E27FC236}">
                  <a16:creationId xmlns:a16="http://schemas.microsoft.com/office/drawing/2014/main" id="{C58B877E-36E8-44A7-9FBB-FE94A6CE7FEC}"/>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6" name="Freeform 9">
            <a:extLst>
              <a:ext uri="{FF2B5EF4-FFF2-40B4-BE49-F238E27FC236}">
                <a16:creationId xmlns:a16="http://schemas.microsoft.com/office/drawing/2014/main" id="{D5FFB696-6065-4573-94B8-F7FEB114F0E5}"/>
              </a:ext>
            </a:extLst>
          </p:cNvPr>
          <p:cNvSpPr>
            <a:spLocks noChangeAspect="1" noEditPoints="1"/>
          </p:cNvSpPr>
          <p:nvPr/>
        </p:nvSpPr>
        <p:spPr bwMode="auto">
          <a:xfrm>
            <a:off x="5070688" y="3108985"/>
            <a:ext cx="548640" cy="383749"/>
          </a:xfrm>
          <a:custGeom>
            <a:avLst/>
            <a:gdLst>
              <a:gd name="T0" fmla="*/ 71 w 144"/>
              <a:gd name="T1" fmla="*/ 67 h 100"/>
              <a:gd name="T2" fmla="*/ 83 w 144"/>
              <a:gd name="T3" fmla="*/ 99 h 100"/>
              <a:gd name="T4" fmla="*/ 83 w 144"/>
              <a:gd name="T5" fmla="*/ 100 h 100"/>
              <a:gd name="T6" fmla="*/ 84 w 144"/>
              <a:gd name="T7" fmla="*/ 100 h 100"/>
              <a:gd name="T8" fmla="*/ 103 w 144"/>
              <a:gd name="T9" fmla="*/ 100 h 100"/>
              <a:gd name="T10" fmla="*/ 104 w 144"/>
              <a:gd name="T11" fmla="*/ 99 h 100"/>
              <a:gd name="T12" fmla="*/ 88 w 144"/>
              <a:gd name="T13" fmla="*/ 54 h 100"/>
              <a:gd name="T14" fmla="*/ 71 w 144"/>
              <a:gd name="T15" fmla="*/ 67 h 100"/>
              <a:gd name="T16" fmla="*/ 143 w 144"/>
              <a:gd name="T17" fmla="*/ 31 h 100"/>
              <a:gd name="T18" fmla="*/ 114 w 144"/>
              <a:gd name="T19" fmla="*/ 1 h 100"/>
              <a:gd name="T20" fmla="*/ 113 w 144"/>
              <a:gd name="T21" fmla="*/ 1 h 100"/>
              <a:gd name="T22" fmla="*/ 112 w 144"/>
              <a:gd name="T23" fmla="*/ 2 h 100"/>
              <a:gd name="T24" fmla="*/ 112 w 144"/>
              <a:gd name="T25" fmla="*/ 18 h 100"/>
              <a:gd name="T26" fmla="*/ 69 w 144"/>
              <a:gd name="T27" fmla="*/ 31 h 100"/>
              <a:gd name="T28" fmla="*/ 50 w 144"/>
              <a:gd name="T29" fmla="*/ 48 h 100"/>
              <a:gd name="T30" fmla="*/ 32 w 144"/>
              <a:gd name="T31" fmla="*/ 99 h 100"/>
              <a:gd name="T32" fmla="*/ 33 w 144"/>
              <a:gd name="T33" fmla="*/ 100 h 100"/>
              <a:gd name="T34" fmla="*/ 55 w 144"/>
              <a:gd name="T35" fmla="*/ 100 h 100"/>
              <a:gd name="T36" fmla="*/ 56 w 144"/>
              <a:gd name="T37" fmla="*/ 100 h 100"/>
              <a:gd name="T38" fmla="*/ 56 w 144"/>
              <a:gd name="T39" fmla="*/ 99 h 100"/>
              <a:gd name="T40" fmla="*/ 69 w 144"/>
              <a:gd name="T41" fmla="*/ 63 h 100"/>
              <a:gd name="T42" fmla="*/ 89 w 144"/>
              <a:gd name="T43" fmla="*/ 48 h 100"/>
              <a:gd name="T44" fmla="*/ 112 w 144"/>
              <a:gd name="T45" fmla="*/ 43 h 100"/>
              <a:gd name="T46" fmla="*/ 112 w 144"/>
              <a:gd name="T47" fmla="*/ 61 h 100"/>
              <a:gd name="T48" fmla="*/ 113 w 144"/>
              <a:gd name="T49" fmla="*/ 62 h 100"/>
              <a:gd name="T50" fmla="*/ 114 w 144"/>
              <a:gd name="T51" fmla="*/ 62 h 100"/>
              <a:gd name="T52" fmla="*/ 143 w 144"/>
              <a:gd name="T53" fmla="*/ 32 h 100"/>
              <a:gd name="T54" fmla="*/ 143 w 144"/>
              <a:gd name="T55" fmla="*/ 31 h 100"/>
              <a:gd name="T56" fmla="*/ 66 w 144"/>
              <a:gd name="T57" fmla="*/ 28 h 100"/>
              <a:gd name="T58" fmla="*/ 28 w 144"/>
              <a:gd name="T59" fmla="*/ 16 h 100"/>
              <a:gd name="T60" fmla="*/ 28 w 144"/>
              <a:gd name="T61" fmla="*/ 2 h 100"/>
              <a:gd name="T62" fmla="*/ 28 w 144"/>
              <a:gd name="T63" fmla="*/ 1 h 100"/>
              <a:gd name="T64" fmla="*/ 27 w 144"/>
              <a:gd name="T65" fmla="*/ 1 h 100"/>
              <a:gd name="T66" fmla="*/ 0 w 144"/>
              <a:gd name="T67" fmla="*/ 27 h 100"/>
              <a:gd name="T68" fmla="*/ 0 w 144"/>
              <a:gd name="T69" fmla="*/ 29 h 100"/>
              <a:gd name="T70" fmla="*/ 27 w 144"/>
              <a:gd name="T71" fmla="*/ 55 h 100"/>
              <a:gd name="T72" fmla="*/ 28 w 144"/>
              <a:gd name="T73" fmla="*/ 55 h 100"/>
              <a:gd name="T74" fmla="*/ 28 w 144"/>
              <a:gd name="T75" fmla="*/ 54 h 100"/>
              <a:gd name="T76" fmla="*/ 28 w 144"/>
              <a:gd name="T77" fmla="*/ 38 h 100"/>
              <a:gd name="T78" fmla="*/ 49 w 144"/>
              <a:gd name="T79" fmla="*/ 43 h 100"/>
              <a:gd name="T80" fmla="*/ 66 w 144"/>
              <a:gd name="T81" fmla="*/ 2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4" h="100">
                <a:moveTo>
                  <a:pt x="71" y="67"/>
                </a:moveTo>
                <a:cubicBezTo>
                  <a:pt x="78" y="75"/>
                  <a:pt x="83" y="87"/>
                  <a:pt x="83" y="99"/>
                </a:cubicBezTo>
                <a:cubicBezTo>
                  <a:pt x="83" y="99"/>
                  <a:pt x="83" y="99"/>
                  <a:pt x="83" y="100"/>
                </a:cubicBezTo>
                <a:cubicBezTo>
                  <a:pt x="83" y="100"/>
                  <a:pt x="84" y="100"/>
                  <a:pt x="84" y="100"/>
                </a:cubicBezTo>
                <a:cubicBezTo>
                  <a:pt x="103" y="100"/>
                  <a:pt x="103" y="100"/>
                  <a:pt x="103" y="100"/>
                </a:cubicBezTo>
                <a:cubicBezTo>
                  <a:pt x="104" y="100"/>
                  <a:pt x="104" y="99"/>
                  <a:pt x="104" y="99"/>
                </a:cubicBezTo>
                <a:cubicBezTo>
                  <a:pt x="104" y="82"/>
                  <a:pt x="98" y="66"/>
                  <a:pt x="88" y="54"/>
                </a:cubicBezTo>
                <a:cubicBezTo>
                  <a:pt x="82" y="57"/>
                  <a:pt x="76" y="61"/>
                  <a:pt x="71" y="67"/>
                </a:cubicBezTo>
                <a:close/>
                <a:moveTo>
                  <a:pt x="143" y="31"/>
                </a:moveTo>
                <a:cubicBezTo>
                  <a:pt x="114" y="1"/>
                  <a:pt x="114" y="1"/>
                  <a:pt x="114" y="1"/>
                </a:cubicBezTo>
                <a:cubicBezTo>
                  <a:pt x="113" y="1"/>
                  <a:pt x="113" y="0"/>
                  <a:pt x="113" y="1"/>
                </a:cubicBezTo>
                <a:cubicBezTo>
                  <a:pt x="112" y="1"/>
                  <a:pt x="112" y="1"/>
                  <a:pt x="112" y="2"/>
                </a:cubicBezTo>
                <a:cubicBezTo>
                  <a:pt x="112" y="18"/>
                  <a:pt x="112" y="18"/>
                  <a:pt x="112" y="18"/>
                </a:cubicBezTo>
                <a:cubicBezTo>
                  <a:pt x="96" y="18"/>
                  <a:pt x="82" y="23"/>
                  <a:pt x="69" y="31"/>
                </a:cubicBezTo>
                <a:cubicBezTo>
                  <a:pt x="62" y="36"/>
                  <a:pt x="56" y="41"/>
                  <a:pt x="50" y="48"/>
                </a:cubicBezTo>
                <a:cubicBezTo>
                  <a:pt x="39" y="62"/>
                  <a:pt x="32" y="80"/>
                  <a:pt x="32" y="99"/>
                </a:cubicBezTo>
                <a:cubicBezTo>
                  <a:pt x="32" y="99"/>
                  <a:pt x="32" y="100"/>
                  <a:pt x="33" y="100"/>
                </a:cubicBezTo>
                <a:cubicBezTo>
                  <a:pt x="55" y="100"/>
                  <a:pt x="55" y="100"/>
                  <a:pt x="55" y="100"/>
                </a:cubicBezTo>
                <a:cubicBezTo>
                  <a:pt x="55" y="100"/>
                  <a:pt x="56" y="100"/>
                  <a:pt x="56" y="100"/>
                </a:cubicBezTo>
                <a:cubicBezTo>
                  <a:pt x="56" y="100"/>
                  <a:pt x="56" y="99"/>
                  <a:pt x="56" y="99"/>
                </a:cubicBezTo>
                <a:cubicBezTo>
                  <a:pt x="56" y="85"/>
                  <a:pt x="61" y="73"/>
                  <a:pt x="69" y="63"/>
                </a:cubicBezTo>
                <a:cubicBezTo>
                  <a:pt x="75" y="57"/>
                  <a:pt x="81" y="51"/>
                  <a:pt x="89" y="48"/>
                </a:cubicBezTo>
                <a:cubicBezTo>
                  <a:pt x="96" y="45"/>
                  <a:pt x="104" y="43"/>
                  <a:pt x="112" y="43"/>
                </a:cubicBezTo>
                <a:cubicBezTo>
                  <a:pt x="112" y="61"/>
                  <a:pt x="112" y="61"/>
                  <a:pt x="112" y="61"/>
                </a:cubicBezTo>
                <a:cubicBezTo>
                  <a:pt x="112" y="61"/>
                  <a:pt x="112" y="62"/>
                  <a:pt x="113" y="62"/>
                </a:cubicBezTo>
                <a:cubicBezTo>
                  <a:pt x="113" y="62"/>
                  <a:pt x="113" y="62"/>
                  <a:pt x="114" y="62"/>
                </a:cubicBezTo>
                <a:cubicBezTo>
                  <a:pt x="143" y="32"/>
                  <a:pt x="143" y="32"/>
                  <a:pt x="143" y="32"/>
                </a:cubicBezTo>
                <a:cubicBezTo>
                  <a:pt x="144" y="32"/>
                  <a:pt x="144" y="31"/>
                  <a:pt x="143" y="31"/>
                </a:cubicBezTo>
                <a:close/>
                <a:moveTo>
                  <a:pt x="66" y="28"/>
                </a:moveTo>
                <a:cubicBezTo>
                  <a:pt x="55" y="21"/>
                  <a:pt x="42" y="17"/>
                  <a:pt x="28" y="16"/>
                </a:cubicBezTo>
                <a:cubicBezTo>
                  <a:pt x="28" y="2"/>
                  <a:pt x="28" y="2"/>
                  <a:pt x="28" y="2"/>
                </a:cubicBezTo>
                <a:cubicBezTo>
                  <a:pt x="28" y="1"/>
                  <a:pt x="28" y="1"/>
                  <a:pt x="28" y="1"/>
                </a:cubicBezTo>
                <a:cubicBezTo>
                  <a:pt x="27" y="1"/>
                  <a:pt x="27" y="1"/>
                  <a:pt x="27" y="1"/>
                </a:cubicBezTo>
                <a:cubicBezTo>
                  <a:pt x="0" y="27"/>
                  <a:pt x="0" y="27"/>
                  <a:pt x="0" y="27"/>
                </a:cubicBezTo>
                <a:cubicBezTo>
                  <a:pt x="0" y="28"/>
                  <a:pt x="0" y="28"/>
                  <a:pt x="0" y="29"/>
                </a:cubicBezTo>
                <a:cubicBezTo>
                  <a:pt x="27" y="55"/>
                  <a:pt x="27" y="55"/>
                  <a:pt x="27" y="55"/>
                </a:cubicBezTo>
                <a:cubicBezTo>
                  <a:pt x="27" y="55"/>
                  <a:pt x="27" y="56"/>
                  <a:pt x="28" y="55"/>
                </a:cubicBezTo>
                <a:cubicBezTo>
                  <a:pt x="28" y="55"/>
                  <a:pt x="28" y="55"/>
                  <a:pt x="28" y="54"/>
                </a:cubicBezTo>
                <a:cubicBezTo>
                  <a:pt x="28" y="38"/>
                  <a:pt x="28" y="38"/>
                  <a:pt x="28" y="38"/>
                </a:cubicBezTo>
                <a:cubicBezTo>
                  <a:pt x="36" y="38"/>
                  <a:pt x="43" y="40"/>
                  <a:pt x="49" y="43"/>
                </a:cubicBezTo>
                <a:cubicBezTo>
                  <a:pt x="54" y="37"/>
                  <a:pt x="60" y="32"/>
                  <a:pt x="66" y="28"/>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89" name="Picture 88">
            <a:extLst>
              <a:ext uri="{FF2B5EF4-FFF2-40B4-BE49-F238E27FC236}">
                <a16:creationId xmlns:a16="http://schemas.microsoft.com/office/drawing/2014/main" id="{8C79A176-C21A-487F-9F8A-89DEC14C86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942225">
            <a:off x="6229750" y="3872305"/>
            <a:ext cx="1554480" cy="453790"/>
          </a:xfrm>
          <a:prstGeom prst="rect">
            <a:avLst/>
          </a:prstGeom>
        </p:spPr>
      </p:pic>
      <p:pic>
        <p:nvPicPr>
          <p:cNvPr id="90" name="Picture 89">
            <a:extLst>
              <a:ext uri="{FF2B5EF4-FFF2-40B4-BE49-F238E27FC236}">
                <a16:creationId xmlns:a16="http://schemas.microsoft.com/office/drawing/2014/main" id="{8FB69D9C-3AB4-4BB6-BE7F-A71BFA05A6F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9052470" flipH="1">
            <a:off x="6280155" y="2242944"/>
            <a:ext cx="1554480" cy="453790"/>
          </a:xfrm>
          <a:prstGeom prst="rect">
            <a:avLst/>
          </a:prstGeom>
        </p:spPr>
      </p:pic>
      <p:pic>
        <p:nvPicPr>
          <p:cNvPr id="91" name="Picture 90">
            <a:extLst>
              <a:ext uri="{FF2B5EF4-FFF2-40B4-BE49-F238E27FC236}">
                <a16:creationId xmlns:a16="http://schemas.microsoft.com/office/drawing/2014/main" id="{67B29EFD-D68A-4069-ABA7-E7BE206F1FE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025936" flipH="1">
            <a:off x="2902449" y="3011284"/>
            <a:ext cx="1554480" cy="453790"/>
          </a:xfrm>
          <a:prstGeom prst="rect">
            <a:avLst/>
          </a:prstGeom>
        </p:spPr>
      </p:pic>
      <p:sp>
        <p:nvSpPr>
          <p:cNvPr id="92" name="TextBox 91">
            <a:extLst>
              <a:ext uri="{FF2B5EF4-FFF2-40B4-BE49-F238E27FC236}">
                <a16:creationId xmlns:a16="http://schemas.microsoft.com/office/drawing/2014/main" id="{3D09047F-448D-4CBD-8E6D-160D3E3B1C78}"/>
              </a:ext>
            </a:extLst>
          </p:cNvPr>
          <p:cNvSpPr txBox="1"/>
          <p:nvPr/>
        </p:nvSpPr>
        <p:spPr>
          <a:xfrm>
            <a:off x="793534" y="4525359"/>
            <a:ext cx="2659672" cy="1492716"/>
          </a:xfrm>
          <a:prstGeom prst="rect">
            <a:avLst/>
          </a:prstGeom>
          <a:noFill/>
        </p:spPr>
        <p:txBody>
          <a:bodyPr wrap="square" rtlCol="0">
            <a:spAutoFit/>
          </a:bodyPr>
          <a:lstStyle/>
          <a:p>
            <a:r>
              <a:rPr lang="en-US" b="1" dirty="0">
                <a:solidFill>
                  <a:srgbClr val="EF3425"/>
                </a:solidFill>
                <a:latin typeface="Candara" panose="020E0502030303020204" pitchFamily="34" charset="0"/>
              </a:rPr>
              <a:t>Lorem Ipsum</a:t>
            </a:r>
          </a:p>
          <a:p>
            <a:endParaRPr lang="en-US" sz="300" b="1" dirty="0">
              <a:solidFill>
                <a:srgbClr val="ED7D31"/>
              </a:solidFill>
              <a:latin typeface="Calibri" panose="020F050202020403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dirty="0">
              <a:solidFill>
                <a:schemeClr val="bg1">
                  <a:lumMod val="85000"/>
                </a:schemeClr>
              </a:solidFill>
              <a:latin typeface="Candara" panose="020E0502030303020204" pitchFamily="34" charset="0"/>
            </a:endParaRPr>
          </a:p>
        </p:txBody>
      </p:sp>
      <p:sp>
        <p:nvSpPr>
          <p:cNvPr id="93" name="TextBox 92">
            <a:extLst>
              <a:ext uri="{FF2B5EF4-FFF2-40B4-BE49-F238E27FC236}">
                <a16:creationId xmlns:a16="http://schemas.microsoft.com/office/drawing/2014/main" id="{AC397D07-7FE3-4FFB-B07B-0AD5689CFCCF}"/>
              </a:ext>
            </a:extLst>
          </p:cNvPr>
          <p:cNvSpPr txBox="1"/>
          <p:nvPr/>
        </p:nvSpPr>
        <p:spPr>
          <a:xfrm>
            <a:off x="4396580" y="4523939"/>
            <a:ext cx="2659672" cy="1492716"/>
          </a:xfrm>
          <a:prstGeom prst="rect">
            <a:avLst/>
          </a:prstGeom>
          <a:noFill/>
        </p:spPr>
        <p:txBody>
          <a:bodyPr wrap="square" rtlCol="0">
            <a:spAutoFit/>
          </a:bodyPr>
          <a:lstStyle/>
          <a:p>
            <a:r>
              <a:rPr lang="en-US" b="1" dirty="0">
                <a:solidFill>
                  <a:srgbClr val="8397B1"/>
                </a:solidFill>
                <a:latin typeface="Candara" panose="020E0502030303020204" pitchFamily="34" charset="0"/>
              </a:rPr>
              <a:t>Lorem Ipsum</a:t>
            </a:r>
          </a:p>
          <a:p>
            <a:endParaRPr lang="en-US" sz="300" b="1" dirty="0">
              <a:solidFill>
                <a:srgbClr val="ED7D31"/>
              </a:solidFill>
              <a:latin typeface="Calibri" panose="020F050202020403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dirty="0">
              <a:solidFill>
                <a:schemeClr val="bg1">
                  <a:lumMod val="85000"/>
                </a:schemeClr>
              </a:solidFill>
              <a:latin typeface="Candara" panose="020E0502030303020204" pitchFamily="34" charset="0"/>
            </a:endParaRPr>
          </a:p>
        </p:txBody>
      </p:sp>
      <p:sp>
        <p:nvSpPr>
          <p:cNvPr id="94" name="TextBox 93">
            <a:extLst>
              <a:ext uri="{FF2B5EF4-FFF2-40B4-BE49-F238E27FC236}">
                <a16:creationId xmlns:a16="http://schemas.microsoft.com/office/drawing/2014/main" id="{7B2D794C-BFD8-40F6-8C12-FD87C553BA23}"/>
              </a:ext>
            </a:extLst>
          </p:cNvPr>
          <p:cNvSpPr txBox="1"/>
          <p:nvPr/>
        </p:nvSpPr>
        <p:spPr>
          <a:xfrm>
            <a:off x="9477351" y="1363484"/>
            <a:ext cx="2659672" cy="1492716"/>
          </a:xfrm>
          <a:prstGeom prst="rect">
            <a:avLst/>
          </a:prstGeom>
          <a:noFill/>
        </p:spPr>
        <p:txBody>
          <a:bodyPr wrap="square" rtlCol="0">
            <a:spAutoFit/>
          </a:bodyPr>
          <a:lstStyle/>
          <a:p>
            <a:r>
              <a:rPr lang="en-US" b="1" dirty="0">
                <a:solidFill>
                  <a:srgbClr val="44546B"/>
                </a:solidFill>
                <a:latin typeface="Candara" panose="020E0502030303020204" pitchFamily="34" charset="0"/>
              </a:rPr>
              <a:t>Lorem Ipsum</a:t>
            </a:r>
          </a:p>
          <a:p>
            <a:endParaRPr lang="en-US" sz="300" b="1" dirty="0">
              <a:solidFill>
                <a:srgbClr val="ED7D31"/>
              </a:solidFill>
              <a:latin typeface="Calibri" panose="020F050202020403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3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95" name="TextBox 94">
            <a:extLst>
              <a:ext uri="{FF2B5EF4-FFF2-40B4-BE49-F238E27FC236}">
                <a16:creationId xmlns:a16="http://schemas.microsoft.com/office/drawing/2014/main" id="{81DF5AD4-B5A0-499E-9D6A-93E1C1C83E79}"/>
              </a:ext>
            </a:extLst>
          </p:cNvPr>
          <p:cNvSpPr txBox="1"/>
          <p:nvPr/>
        </p:nvSpPr>
        <p:spPr>
          <a:xfrm>
            <a:off x="9477351" y="3902494"/>
            <a:ext cx="2659672" cy="1492716"/>
          </a:xfrm>
          <a:prstGeom prst="rect">
            <a:avLst/>
          </a:prstGeom>
          <a:noFill/>
        </p:spPr>
        <p:txBody>
          <a:bodyPr wrap="square" rtlCol="0">
            <a:spAutoFit/>
          </a:bodyPr>
          <a:lstStyle/>
          <a:p>
            <a:r>
              <a:rPr lang="en-US" b="1" dirty="0">
                <a:solidFill>
                  <a:srgbClr val="2C3749"/>
                </a:solidFill>
                <a:latin typeface="Candara" panose="020E0502030303020204" pitchFamily="34" charset="0"/>
              </a:rPr>
              <a:t>Lorem Ipsum</a:t>
            </a:r>
          </a:p>
          <a:p>
            <a:endParaRPr lang="en-US" sz="300" b="1" dirty="0">
              <a:solidFill>
                <a:srgbClr val="ED7D31"/>
              </a:solidFill>
              <a:latin typeface="Calibri" panose="020F050202020403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dirty="0">
              <a:solidFill>
                <a:schemeClr val="bg1">
                  <a:lumMod val="85000"/>
                </a:schemeClr>
              </a:solidFill>
              <a:latin typeface="Candara" panose="020E0502030303020204" pitchFamily="34" charset="0"/>
            </a:endParaRPr>
          </a:p>
        </p:txBody>
      </p:sp>
      <p:sp>
        <p:nvSpPr>
          <p:cNvPr id="96" name="TextBox 95">
            <a:extLst>
              <a:ext uri="{FF2B5EF4-FFF2-40B4-BE49-F238E27FC236}">
                <a16:creationId xmlns:a16="http://schemas.microsoft.com/office/drawing/2014/main" id="{6A2A259F-CD91-4769-8B43-88D07F5CEAA4}"/>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pic>
        <p:nvPicPr>
          <p:cNvPr id="97" name="Picture 96">
            <a:hlinkClick r:id="rId3"/>
            <a:extLst>
              <a:ext uri="{FF2B5EF4-FFF2-40B4-BE49-F238E27FC236}">
                <a16:creationId xmlns:a16="http://schemas.microsoft.com/office/drawing/2014/main" id="{6AE54473-6978-41C9-AB83-7FEB93704AB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278795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6"/>
                                        </p:tgtEl>
                                        <p:attrNameLst>
                                          <p:attrName>style.visibility</p:attrName>
                                        </p:attrNameLst>
                                      </p:cBhvr>
                                      <p:to>
                                        <p:strVal val="visible"/>
                                      </p:to>
                                    </p:set>
                                    <p:animEffect transition="in" filter="wipe(left)">
                                      <p:cBhvr>
                                        <p:cTn id="7" dur="500"/>
                                        <p:tgtEl>
                                          <p:spTgt spid="96"/>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animEffect transition="in" filter="fade">
                                      <p:cBhvr>
                                        <p:cTn id="13" dur="500"/>
                                        <p:tgtEl>
                                          <p:spTgt spid="8"/>
                                        </p:tgtEl>
                                      </p:cBhvr>
                                    </p:animEffect>
                                  </p:childTnLst>
                                </p:cTn>
                              </p:par>
                              <p:par>
                                <p:cTn id="14" presetID="53" presetClass="entr" presetSubtype="16" fill="hold" nodeType="withEffect">
                                  <p:stCondLst>
                                    <p:cond delay="0"/>
                                  </p:stCondLst>
                                  <p:childTnLst>
                                    <p:set>
                                      <p:cBhvr>
                                        <p:cTn id="15" dur="1" fill="hold">
                                          <p:stCondLst>
                                            <p:cond delay="0"/>
                                          </p:stCondLst>
                                        </p:cTn>
                                        <p:tgtEl>
                                          <p:spTgt spid="50"/>
                                        </p:tgtEl>
                                        <p:attrNameLst>
                                          <p:attrName>style.visibility</p:attrName>
                                        </p:attrNameLst>
                                      </p:cBhvr>
                                      <p:to>
                                        <p:strVal val="visible"/>
                                      </p:to>
                                    </p:set>
                                    <p:anim calcmode="lin" valueType="num">
                                      <p:cBhvr>
                                        <p:cTn id="16" dur="500" fill="hold"/>
                                        <p:tgtEl>
                                          <p:spTgt spid="50"/>
                                        </p:tgtEl>
                                        <p:attrNameLst>
                                          <p:attrName>ppt_w</p:attrName>
                                        </p:attrNameLst>
                                      </p:cBhvr>
                                      <p:tavLst>
                                        <p:tav tm="0">
                                          <p:val>
                                            <p:fltVal val="0"/>
                                          </p:val>
                                        </p:tav>
                                        <p:tav tm="100000">
                                          <p:val>
                                            <p:strVal val="#ppt_w"/>
                                          </p:val>
                                        </p:tav>
                                      </p:tavLst>
                                    </p:anim>
                                    <p:anim calcmode="lin" valueType="num">
                                      <p:cBhvr>
                                        <p:cTn id="17" dur="500" fill="hold"/>
                                        <p:tgtEl>
                                          <p:spTgt spid="50"/>
                                        </p:tgtEl>
                                        <p:attrNameLst>
                                          <p:attrName>ppt_h</p:attrName>
                                        </p:attrNameLst>
                                      </p:cBhvr>
                                      <p:tavLst>
                                        <p:tav tm="0">
                                          <p:val>
                                            <p:fltVal val="0"/>
                                          </p:val>
                                        </p:tav>
                                        <p:tav tm="100000">
                                          <p:val>
                                            <p:strVal val="#ppt_h"/>
                                          </p:val>
                                        </p:tav>
                                      </p:tavLst>
                                    </p:anim>
                                    <p:animEffect transition="in" filter="fade">
                                      <p:cBhvr>
                                        <p:cTn id="18" dur="500"/>
                                        <p:tgtEl>
                                          <p:spTgt spid="50"/>
                                        </p:tgtEl>
                                      </p:cBhvr>
                                    </p:animEffect>
                                  </p:childTnLst>
                                </p:cTn>
                              </p:par>
                            </p:childTnLst>
                          </p:cTn>
                        </p:par>
                        <p:par>
                          <p:cTn id="19" fill="hold">
                            <p:stCondLst>
                              <p:cond delay="1000"/>
                            </p:stCondLst>
                            <p:childTnLst>
                              <p:par>
                                <p:cTn id="20" presetID="42" presetClass="entr" presetSubtype="0" fill="hold" grpId="0" nodeType="afterEffect">
                                  <p:stCondLst>
                                    <p:cond delay="0"/>
                                  </p:stCondLst>
                                  <p:childTnLst>
                                    <p:set>
                                      <p:cBhvr>
                                        <p:cTn id="21" dur="1" fill="hold">
                                          <p:stCondLst>
                                            <p:cond delay="0"/>
                                          </p:stCondLst>
                                        </p:cTn>
                                        <p:tgtEl>
                                          <p:spTgt spid="92"/>
                                        </p:tgtEl>
                                        <p:attrNameLst>
                                          <p:attrName>style.visibility</p:attrName>
                                        </p:attrNameLst>
                                      </p:cBhvr>
                                      <p:to>
                                        <p:strVal val="visible"/>
                                      </p:to>
                                    </p:set>
                                    <p:animEffect transition="in" filter="fade">
                                      <p:cBhvr>
                                        <p:cTn id="22" dur="1000"/>
                                        <p:tgtEl>
                                          <p:spTgt spid="92"/>
                                        </p:tgtEl>
                                      </p:cBhvr>
                                    </p:animEffect>
                                    <p:anim calcmode="lin" valueType="num">
                                      <p:cBhvr>
                                        <p:cTn id="23" dur="1000" fill="hold"/>
                                        <p:tgtEl>
                                          <p:spTgt spid="92"/>
                                        </p:tgtEl>
                                        <p:attrNameLst>
                                          <p:attrName>ppt_x</p:attrName>
                                        </p:attrNameLst>
                                      </p:cBhvr>
                                      <p:tavLst>
                                        <p:tav tm="0">
                                          <p:val>
                                            <p:strVal val="#ppt_x"/>
                                          </p:val>
                                        </p:tav>
                                        <p:tav tm="100000">
                                          <p:val>
                                            <p:strVal val="#ppt_x"/>
                                          </p:val>
                                        </p:tav>
                                      </p:tavLst>
                                    </p:anim>
                                    <p:anim calcmode="lin" valueType="num">
                                      <p:cBhvr>
                                        <p:cTn id="24" dur="1000" fill="hold"/>
                                        <p:tgtEl>
                                          <p:spTgt spid="92"/>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22" presetClass="entr" presetSubtype="8" fill="hold" nodeType="afterEffect">
                                  <p:stCondLst>
                                    <p:cond delay="0"/>
                                  </p:stCondLst>
                                  <p:childTnLst>
                                    <p:set>
                                      <p:cBhvr>
                                        <p:cTn id="27" dur="1" fill="hold">
                                          <p:stCondLst>
                                            <p:cond delay="0"/>
                                          </p:stCondLst>
                                        </p:cTn>
                                        <p:tgtEl>
                                          <p:spTgt spid="91"/>
                                        </p:tgtEl>
                                        <p:attrNameLst>
                                          <p:attrName>style.visibility</p:attrName>
                                        </p:attrNameLst>
                                      </p:cBhvr>
                                      <p:to>
                                        <p:strVal val="visible"/>
                                      </p:to>
                                    </p:set>
                                    <p:animEffect transition="in" filter="wipe(left)">
                                      <p:cBhvr>
                                        <p:cTn id="28" dur="500"/>
                                        <p:tgtEl>
                                          <p:spTgt spid="91"/>
                                        </p:tgtEl>
                                      </p:cBhvr>
                                    </p:animEffect>
                                  </p:childTnLst>
                                </p:cTn>
                              </p:par>
                            </p:childTnLst>
                          </p:cTn>
                        </p:par>
                        <p:par>
                          <p:cTn id="29" fill="hold">
                            <p:stCondLst>
                              <p:cond delay="2500"/>
                            </p:stCondLst>
                            <p:childTnLst>
                              <p:par>
                                <p:cTn id="30" presetID="53" presetClass="entr" presetSubtype="16" fill="hold" nodeType="after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86"/>
                                        </p:tgtEl>
                                        <p:attrNameLst>
                                          <p:attrName>style.visibility</p:attrName>
                                        </p:attrNameLst>
                                      </p:cBhvr>
                                      <p:to>
                                        <p:strVal val="visible"/>
                                      </p:to>
                                    </p:set>
                                    <p:anim calcmode="lin" valueType="num">
                                      <p:cBhvr>
                                        <p:cTn id="37" dur="500" fill="hold"/>
                                        <p:tgtEl>
                                          <p:spTgt spid="86"/>
                                        </p:tgtEl>
                                        <p:attrNameLst>
                                          <p:attrName>ppt_w</p:attrName>
                                        </p:attrNameLst>
                                      </p:cBhvr>
                                      <p:tavLst>
                                        <p:tav tm="0">
                                          <p:val>
                                            <p:fltVal val="0"/>
                                          </p:val>
                                        </p:tav>
                                        <p:tav tm="100000">
                                          <p:val>
                                            <p:strVal val="#ppt_w"/>
                                          </p:val>
                                        </p:tav>
                                      </p:tavLst>
                                    </p:anim>
                                    <p:anim calcmode="lin" valueType="num">
                                      <p:cBhvr>
                                        <p:cTn id="38" dur="500" fill="hold"/>
                                        <p:tgtEl>
                                          <p:spTgt spid="86"/>
                                        </p:tgtEl>
                                        <p:attrNameLst>
                                          <p:attrName>ppt_h</p:attrName>
                                        </p:attrNameLst>
                                      </p:cBhvr>
                                      <p:tavLst>
                                        <p:tav tm="0">
                                          <p:val>
                                            <p:fltVal val="0"/>
                                          </p:val>
                                        </p:tav>
                                        <p:tav tm="100000">
                                          <p:val>
                                            <p:strVal val="#ppt_h"/>
                                          </p:val>
                                        </p:tav>
                                      </p:tavLst>
                                    </p:anim>
                                    <p:animEffect transition="in" filter="fade">
                                      <p:cBhvr>
                                        <p:cTn id="39" dur="500"/>
                                        <p:tgtEl>
                                          <p:spTgt spid="86"/>
                                        </p:tgtEl>
                                      </p:cBhvr>
                                    </p:animEffect>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93"/>
                                        </p:tgtEl>
                                        <p:attrNameLst>
                                          <p:attrName>style.visibility</p:attrName>
                                        </p:attrNameLst>
                                      </p:cBhvr>
                                      <p:to>
                                        <p:strVal val="visible"/>
                                      </p:to>
                                    </p:set>
                                    <p:animEffect transition="in" filter="fade">
                                      <p:cBhvr>
                                        <p:cTn id="43" dur="1000"/>
                                        <p:tgtEl>
                                          <p:spTgt spid="93"/>
                                        </p:tgtEl>
                                      </p:cBhvr>
                                    </p:animEffect>
                                    <p:anim calcmode="lin" valueType="num">
                                      <p:cBhvr>
                                        <p:cTn id="44" dur="1000" fill="hold"/>
                                        <p:tgtEl>
                                          <p:spTgt spid="93"/>
                                        </p:tgtEl>
                                        <p:attrNameLst>
                                          <p:attrName>ppt_x</p:attrName>
                                        </p:attrNameLst>
                                      </p:cBhvr>
                                      <p:tavLst>
                                        <p:tav tm="0">
                                          <p:val>
                                            <p:strVal val="#ppt_x"/>
                                          </p:val>
                                        </p:tav>
                                        <p:tav tm="100000">
                                          <p:val>
                                            <p:strVal val="#ppt_x"/>
                                          </p:val>
                                        </p:tav>
                                      </p:tavLst>
                                    </p:anim>
                                    <p:anim calcmode="lin" valueType="num">
                                      <p:cBhvr>
                                        <p:cTn id="45" dur="1000" fill="hold"/>
                                        <p:tgtEl>
                                          <p:spTgt spid="93"/>
                                        </p:tgtEl>
                                        <p:attrNameLst>
                                          <p:attrName>ppt_y</p:attrName>
                                        </p:attrNameLst>
                                      </p:cBhvr>
                                      <p:tavLst>
                                        <p:tav tm="0">
                                          <p:val>
                                            <p:strVal val="#ppt_y+.1"/>
                                          </p:val>
                                        </p:tav>
                                        <p:tav tm="100000">
                                          <p:val>
                                            <p:strVal val="#ppt_y"/>
                                          </p:val>
                                        </p:tav>
                                      </p:tavLst>
                                    </p:anim>
                                  </p:childTnLst>
                                </p:cTn>
                              </p:par>
                            </p:childTnLst>
                          </p:cTn>
                        </p:par>
                        <p:par>
                          <p:cTn id="46" fill="hold">
                            <p:stCondLst>
                              <p:cond delay="4000"/>
                            </p:stCondLst>
                            <p:childTnLst>
                              <p:par>
                                <p:cTn id="47" presetID="22" presetClass="entr" presetSubtype="8" fill="hold" nodeType="afterEffect">
                                  <p:stCondLst>
                                    <p:cond delay="0"/>
                                  </p:stCondLst>
                                  <p:childTnLst>
                                    <p:set>
                                      <p:cBhvr>
                                        <p:cTn id="48" dur="1" fill="hold">
                                          <p:stCondLst>
                                            <p:cond delay="0"/>
                                          </p:stCondLst>
                                        </p:cTn>
                                        <p:tgtEl>
                                          <p:spTgt spid="90"/>
                                        </p:tgtEl>
                                        <p:attrNameLst>
                                          <p:attrName>style.visibility</p:attrName>
                                        </p:attrNameLst>
                                      </p:cBhvr>
                                      <p:to>
                                        <p:strVal val="visible"/>
                                      </p:to>
                                    </p:set>
                                    <p:animEffect transition="in" filter="wipe(left)">
                                      <p:cBhvr>
                                        <p:cTn id="49" dur="500"/>
                                        <p:tgtEl>
                                          <p:spTgt spid="90"/>
                                        </p:tgtEl>
                                      </p:cBhvr>
                                    </p:animEffect>
                                  </p:childTnLst>
                                </p:cTn>
                              </p:par>
                            </p:childTnLst>
                          </p:cTn>
                        </p:par>
                        <p:par>
                          <p:cTn id="50" fill="hold">
                            <p:stCondLst>
                              <p:cond delay="4500"/>
                            </p:stCondLst>
                            <p:childTnLst>
                              <p:par>
                                <p:cTn id="51" presetID="53" presetClass="entr" presetSubtype="16" fill="hold" nodeType="after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p:cTn id="53" dur="500" fill="hold"/>
                                        <p:tgtEl>
                                          <p:spTgt spid="14"/>
                                        </p:tgtEl>
                                        <p:attrNameLst>
                                          <p:attrName>ppt_w</p:attrName>
                                        </p:attrNameLst>
                                      </p:cBhvr>
                                      <p:tavLst>
                                        <p:tav tm="0">
                                          <p:val>
                                            <p:fltVal val="0"/>
                                          </p:val>
                                        </p:tav>
                                        <p:tav tm="100000">
                                          <p:val>
                                            <p:strVal val="#ppt_w"/>
                                          </p:val>
                                        </p:tav>
                                      </p:tavLst>
                                    </p:anim>
                                    <p:anim calcmode="lin" valueType="num">
                                      <p:cBhvr>
                                        <p:cTn id="54" dur="500" fill="hold"/>
                                        <p:tgtEl>
                                          <p:spTgt spid="14"/>
                                        </p:tgtEl>
                                        <p:attrNameLst>
                                          <p:attrName>ppt_h</p:attrName>
                                        </p:attrNameLst>
                                      </p:cBhvr>
                                      <p:tavLst>
                                        <p:tav tm="0">
                                          <p:val>
                                            <p:fltVal val="0"/>
                                          </p:val>
                                        </p:tav>
                                        <p:tav tm="100000">
                                          <p:val>
                                            <p:strVal val="#ppt_h"/>
                                          </p:val>
                                        </p:tav>
                                      </p:tavLst>
                                    </p:anim>
                                    <p:animEffect transition="in" filter="fade">
                                      <p:cBhvr>
                                        <p:cTn id="55" dur="500"/>
                                        <p:tgtEl>
                                          <p:spTgt spid="14"/>
                                        </p:tgtEl>
                                      </p:cBhvr>
                                    </p:animEffect>
                                  </p:childTnLst>
                                </p:cTn>
                              </p:par>
                              <p:par>
                                <p:cTn id="56" presetID="53" presetClass="entr" presetSubtype="16" fill="hold" nodeType="withEffect">
                                  <p:stCondLst>
                                    <p:cond delay="0"/>
                                  </p:stCondLst>
                                  <p:childTnLst>
                                    <p:set>
                                      <p:cBhvr>
                                        <p:cTn id="57" dur="1" fill="hold">
                                          <p:stCondLst>
                                            <p:cond delay="0"/>
                                          </p:stCondLst>
                                        </p:cTn>
                                        <p:tgtEl>
                                          <p:spTgt spid="29"/>
                                        </p:tgtEl>
                                        <p:attrNameLst>
                                          <p:attrName>style.visibility</p:attrName>
                                        </p:attrNameLst>
                                      </p:cBhvr>
                                      <p:to>
                                        <p:strVal val="visible"/>
                                      </p:to>
                                    </p:set>
                                    <p:anim calcmode="lin" valueType="num">
                                      <p:cBhvr>
                                        <p:cTn id="58" dur="500" fill="hold"/>
                                        <p:tgtEl>
                                          <p:spTgt spid="29"/>
                                        </p:tgtEl>
                                        <p:attrNameLst>
                                          <p:attrName>ppt_w</p:attrName>
                                        </p:attrNameLst>
                                      </p:cBhvr>
                                      <p:tavLst>
                                        <p:tav tm="0">
                                          <p:val>
                                            <p:fltVal val="0"/>
                                          </p:val>
                                        </p:tav>
                                        <p:tav tm="100000">
                                          <p:val>
                                            <p:strVal val="#ppt_w"/>
                                          </p:val>
                                        </p:tav>
                                      </p:tavLst>
                                    </p:anim>
                                    <p:anim calcmode="lin" valueType="num">
                                      <p:cBhvr>
                                        <p:cTn id="59" dur="500" fill="hold"/>
                                        <p:tgtEl>
                                          <p:spTgt spid="29"/>
                                        </p:tgtEl>
                                        <p:attrNameLst>
                                          <p:attrName>ppt_h</p:attrName>
                                        </p:attrNameLst>
                                      </p:cBhvr>
                                      <p:tavLst>
                                        <p:tav tm="0">
                                          <p:val>
                                            <p:fltVal val="0"/>
                                          </p:val>
                                        </p:tav>
                                        <p:tav tm="100000">
                                          <p:val>
                                            <p:strVal val="#ppt_h"/>
                                          </p:val>
                                        </p:tav>
                                      </p:tavLst>
                                    </p:anim>
                                    <p:animEffect transition="in" filter="fade">
                                      <p:cBhvr>
                                        <p:cTn id="60" dur="500"/>
                                        <p:tgtEl>
                                          <p:spTgt spid="29"/>
                                        </p:tgtEl>
                                      </p:cBhvr>
                                    </p:animEffect>
                                  </p:childTnLst>
                                </p:cTn>
                              </p:par>
                            </p:childTnLst>
                          </p:cTn>
                        </p:par>
                        <p:par>
                          <p:cTn id="61" fill="hold">
                            <p:stCondLst>
                              <p:cond delay="5000"/>
                            </p:stCondLst>
                            <p:childTnLst>
                              <p:par>
                                <p:cTn id="62" presetID="42" presetClass="entr" presetSubtype="0" fill="hold" grpId="0" nodeType="afterEffect">
                                  <p:stCondLst>
                                    <p:cond delay="0"/>
                                  </p:stCondLst>
                                  <p:childTnLst>
                                    <p:set>
                                      <p:cBhvr>
                                        <p:cTn id="63" dur="1" fill="hold">
                                          <p:stCondLst>
                                            <p:cond delay="0"/>
                                          </p:stCondLst>
                                        </p:cTn>
                                        <p:tgtEl>
                                          <p:spTgt spid="94"/>
                                        </p:tgtEl>
                                        <p:attrNameLst>
                                          <p:attrName>style.visibility</p:attrName>
                                        </p:attrNameLst>
                                      </p:cBhvr>
                                      <p:to>
                                        <p:strVal val="visible"/>
                                      </p:to>
                                    </p:set>
                                    <p:animEffect transition="in" filter="fade">
                                      <p:cBhvr>
                                        <p:cTn id="64" dur="1000"/>
                                        <p:tgtEl>
                                          <p:spTgt spid="94"/>
                                        </p:tgtEl>
                                      </p:cBhvr>
                                    </p:animEffect>
                                    <p:anim calcmode="lin" valueType="num">
                                      <p:cBhvr>
                                        <p:cTn id="65" dur="1000" fill="hold"/>
                                        <p:tgtEl>
                                          <p:spTgt spid="94"/>
                                        </p:tgtEl>
                                        <p:attrNameLst>
                                          <p:attrName>ppt_x</p:attrName>
                                        </p:attrNameLst>
                                      </p:cBhvr>
                                      <p:tavLst>
                                        <p:tav tm="0">
                                          <p:val>
                                            <p:strVal val="#ppt_x"/>
                                          </p:val>
                                        </p:tav>
                                        <p:tav tm="100000">
                                          <p:val>
                                            <p:strVal val="#ppt_x"/>
                                          </p:val>
                                        </p:tav>
                                      </p:tavLst>
                                    </p:anim>
                                    <p:anim calcmode="lin" valueType="num">
                                      <p:cBhvr>
                                        <p:cTn id="66" dur="1000" fill="hold"/>
                                        <p:tgtEl>
                                          <p:spTgt spid="94"/>
                                        </p:tgtEl>
                                        <p:attrNameLst>
                                          <p:attrName>ppt_y</p:attrName>
                                        </p:attrNameLst>
                                      </p:cBhvr>
                                      <p:tavLst>
                                        <p:tav tm="0">
                                          <p:val>
                                            <p:strVal val="#ppt_y+.1"/>
                                          </p:val>
                                        </p:tav>
                                        <p:tav tm="100000">
                                          <p:val>
                                            <p:strVal val="#ppt_y"/>
                                          </p:val>
                                        </p:tav>
                                      </p:tavLst>
                                    </p:anim>
                                  </p:childTnLst>
                                </p:cTn>
                              </p:par>
                            </p:childTnLst>
                          </p:cTn>
                        </p:par>
                        <p:par>
                          <p:cTn id="67" fill="hold">
                            <p:stCondLst>
                              <p:cond delay="6000"/>
                            </p:stCondLst>
                            <p:childTnLst>
                              <p:par>
                                <p:cTn id="68" presetID="22" presetClass="entr" presetSubtype="8" fill="hold" nodeType="afterEffect">
                                  <p:stCondLst>
                                    <p:cond delay="0"/>
                                  </p:stCondLst>
                                  <p:childTnLst>
                                    <p:set>
                                      <p:cBhvr>
                                        <p:cTn id="69" dur="1" fill="hold">
                                          <p:stCondLst>
                                            <p:cond delay="0"/>
                                          </p:stCondLst>
                                        </p:cTn>
                                        <p:tgtEl>
                                          <p:spTgt spid="89"/>
                                        </p:tgtEl>
                                        <p:attrNameLst>
                                          <p:attrName>style.visibility</p:attrName>
                                        </p:attrNameLst>
                                      </p:cBhvr>
                                      <p:to>
                                        <p:strVal val="visible"/>
                                      </p:to>
                                    </p:set>
                                    <p:animEffect transition="in" filter="wipe(left)">
                                      <p:cBhvr>
                                        <p:cTn id="70" dur="500"/>
                                        <p:tgtEl>
                                          <p:spTgt spid="89"/>
                                        </p:tgtEl>
                                      </p:cBhvr>
                                    </p:animEffect>
                                  </p:childTnLst>
                                </p:cTn>
                              </p:par>
                            </p:childTnLst>
                          </p:cTn>
                        </p:par>
                        <p:par>
                          <p:cTn id="71" fill="hold">
                            <p:stCondLst>
                              <p:cond delay="6500"/>
                            </p:stCondLst>
                            <p:childTnLst>
                              <p:par>
                                <p:cTn id="72" presetID="53" presetClass="entr" presetSubtype="16" fill="hold" nodeType="afterEffect">
                                  <p:stCondLst>
                                    <p:cond delay="0"/>
                                  </p:stCondLst>
                                  <p:childTnLst>
                                    <p:set>
                                      <p:cBhvr>
                                        <p:cTn id="73" dur="1" fill="hold">
                                          <p:stCondLst>
                                            <p:cond delay="0"/>
                                          </p:stCondLst>
                                        </p:cTn>
                                        <p:tgtEl>
                                          <p:spTgt spid="17"/>
                                        </p:tgtEl>
                                        <p:attrNameLst>
                                          <p:attrName>style.visibility</p:attrName>
                                        </p:attrNameLst>
                                      </p:cBhvr>
                                      <p:to>
                                        <p:strVal val="visible"/>
                                      </p:to>
                                    </p:set>
                                    <p:anim calcmode="lin" valueType="num">
                                      <p:cBhvr>
                                        <p:cTn id="74" dur="500" fill="hold"/>
                                        <p:tgtEl>
                                          <p:spTgt spid="17"/>
                                        </p:tgtEl>
                                        <p:attrNameLst>
                                          <p:attrName>ppt_w</p:attrName>
                                        </p:attrNameLst>
                                      </p:cBhvr>
                                      <p:tavLst>
                                        <p:tav tm="0">
                                          <p:val>
                                            <p:fltVal val="0"/>
                                          </p:val>
                                        </p:tav>
                                        <p:tav tm="100000">
                                          <p:val>
                                            <p:strVal val="#ppt_w"/>
                                          </p:val>
                                        </p:tav>
                                      </p:tavLst>
                                    </p:anim>
                                    <p:anim calcmode="lin" valueType="num">
                                      <p:cBhvr>
                                        <p:cTn id="75" dur="500" fill="hold"/>
                                        <p:tgtEl>
                                          <p:spTgt spid="17"/>
                                        </p:tgtEl>
                                        <p:attrNameLst>
                                          <p:attrName>ppt_h</p:attrName>
                                        </p:attrNameLst>
                                      </p:cBhvr>
                                      <p:tavLst>
                                        <p:tav tm="0">
                                          <p:val>
                                            <p:fltVal val="0"/>
                                          </p:val>
                                        </p:tav>
                                        <p:tav tm="100000">
                                          <p:val>
                                            <p:strVal val="#ppt_h"/>
                                          </p:val>
                                        </p:tav>
                                      </p:tavLst>
                                    </p:anim>
                                    <p:animEffect transition="in" filter="fade">
                                      <p:cBhvr>
                                        <p:cTn id="76" dur="500"/>
                                        <p:tgtEl>
                                          <p:spTgt spid="17"/>
                                        </p:tgtEl>
                                      </p:cBhvr>
                                    </p:animEffect>
                                  </p:childTnLst>
                                </p:cTn>
                              </p:par>
                              <p:par>
                                <p:cTn id="77" presetID="53" presetClass="entr" presetSubtype="16" fill="hold" nodeType="with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p:cTn id="79" dur="500" fill="hold"/>
                                        <p:tgtEl>
                                          <p:spTgt spid="20"/>
                                        </p:tgtEl>
                                        <p:attrNameLst>
                                          <p:attrName>ppt_w</p:attrName>
                                        </p:attrNameLst>
                                      </p:cBhvr>
                                      <p:tavLst>
                                        <p:tav tm="0">
                                          <p:val>
                                            <p:fltVal val="0"/>
                                          </p:val>
                                        </p:tav>
                                        <p:tav tm="100000">
                                          <p:val>
                                            <p:strVal val="#ppt_w"/>
                                          </p:val>
                                        </p:tav>
                                      </p:tavLst>
                                    </p:anim>
                                    <p:anim calcmode="lin" valueType="num">
                                      <p:cBhvr>
                                        <p:cTn id="80" dur="500" fill="hold"/>
                                        <p:tgtEl>
                                          <p:spTgt spid="20"/>
                                        </p:tgtEl>
                                        <p:attrNameLst>
                                          <p:attrName>ppt_h</p:attrName>
                                        </p:attrNameLst>
                                      </p:cBhvr>
                                      <p:tavLst>
                                        <p:tav tm="0">
                                          <p:val>
                                            <p:fltVal val="0"/>
                                          </p:val>
                                        </p:tav>
                                        <p:tav tm="100000">
                                          <p:val>
                                            <p:strVal val="#ppt_h"/>
                                          </p:val>
                                        </p:tav>
                                      </p:tavLst>
                                    </p:anim>
                                    <p:animEffect transition="in" filter="fade">
                                      <p:cBhvr>
                                        <p:cTn id="81" dur="500"/>
                                        <p:tgtEl>
                                          <p:spTgt spid="20"/>
                                        </p:tgtEl>
                                      </p:cBhvr>
                                    </p:animEffect>
                                  </p:childTnLst>
                                </p:cTn>
                              </p:par>
                            </p:childTnLst>
                          </p:cTn>
                        </p:par>
                        <p:par>
                          <p:cTn id="82" fill="hold">
                            <p:stCondLst>
                              <p:cond delay="7000"/>
                            </p:stCondLst>
                            <p:childTnLst>
                              <p:par>
                                <p:cTn id="83" presetID="2" presetClass="entr" presetSubtype="4" fill="hold" grpId="0" nodeType="afterEffect">
                                  <p:stCondLst>
                                    <p:cond delay="0"/>
                                  </p:stCondLst>
                                  <p:childTnLst>
                                    <p:set>
                                      <p:cBhvr>
                                        <p:cTn id="84" dur="1" fill="hold">
                                          <p:stCondLst>
                                            <p:cond delay="0"/>
                                          </p:stCondLst>
                                        </p:cTn>
                                        <p:tgtEl>
                                          <p:spTgt spid="95"/>
                                        </p:tgtEl>
                                        <p:attrNameLst>
                                          <p:attrName>style.visibility</p:attrName>
                                        </p:attrNameLst>
                                      </p:cBhvr>
                                      <p:to>
                                        <p:strVal val="visible"/>
                                      </p:to>
                                    </p:set>
                                    <p:anim calcmode="lin" valueType="num">
                                      <p:cBhvr additive="base">
                                        <p:cTn id="85" dur="500" fill="hold"/>
                                        <p:tgtEl>
                                          <p:spTgt spid="95"/>
                                        </p:tgtEl>
                                        <p:attrNameLst>
                                          <p:attrName>ppt_x</p:attrName>
                                        </p:attrNameLst>
                                      </p:cBhvr>
                                      <p:tavLst>
                                        <p:tav tm="0">
                                          <p:val>
                                            <p:strVal val="#ppt_x"/>
                                          </p:val>
                                        </p:tav>
                                        <p:tav tm="100000">
                                          <p:val>
                                            <p:strVal val="#ppt_x"/>
                                          </p:val>
                                        </p:tav>
                                      </p:tavLst>
                                    </p:anim>
                                    <p:anim calcmode="lin" valueType="num">
                                      <p:cBhvr additive="base">
                                        <p:cTn id="86" dur="500" fill="hold"/>
                                        <p:tgtEl>
                                          <p:spTgt spid="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animBg="1"/>
      <p:bldP spid="92" grpId="0"/>
      <p:bldP spid="93" grpId="0"/>
      <p:bldP spid="94" grpId="0"/>
      <p:bldP spid="95" grpId="0"/>
      <p:bldP spid="9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1529</TotalTime>
  <Words>1282</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304</cp:revision>
  <dcterms:created xsi:type="dcterms:W3CDTF">2016-09-28T22:08:47Z</dcterms:created>
  <dcterms:modified xsi:type="dcterms:W3CDTF">2018-01-03T18:09:12Z</dcterms:modified>
</cp:coreProperties>
</file>