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05309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50" name="Freeform: Shape 49">
            <a:extLst>
              <a:ext uri="{FF2B5EF4-FFF2-40B4-BE49-F238E27FC236}">
                <a16:creationId xmlns:a16="http://schemas.microsoft.com/office/drawing/2014/main" id="{C86F033A-5026-4660-8514-B90E922A64DF}"/>
              </a:ext>
            </a:extLst>
          </p:cNvPr>
          <p:cNvSpPr/>
          <p:nvPr/>
        </p:nvSpPr>
        <p:spPr>
          <a:xfrm>
            <a:off x="1439101" y="5967724"/>
            <a:ext cx="3097231" cy="553376"/>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rgbClr val="FF2B2A"/>
              </a:gs>
              <a:gs pos="50000">
                <a:srgbClr val="EB1716"/>
              </a:gs>
              <a:gs pos="75000">
                <a:srgbClr val="D70302"/>
              </a:gs>
              <a:gs pos="95000">
                <a:srgbClr val="C30000"/>
              </a:gs>
            </a:gsLst>
            <a:lin ang="5400000" scaled="1"/>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5" name="Group 4">
            <a:extLst>
              <a:ext uri="{FF2B5EF4-FFF2-40B4-BE49-F238E27FC236}">
                <a16:creationId xmlns:a16="http://schemas.microsoft.com/office/drawing/2014/main" id="{26481C67-F245-40F0-B46F-6454F065BDB8}"/>
              </a:ext>
            </a:extLst>
          </p:cNvPr>
          <p:cNvGrpSpPr/>
          <p:nvPr/>
        </p:nvGrpSpPr>
        <p:grpSpPr>
          <a:xfrm>
            <a:off x="1874109" y="3658904"/>
            <a:ext cx="3274710" cy="3898264"/>
            <a:chOff x="7867131" y="3612669"/>
            <a:chExt cx="3274710" cy="3898264"/>
          </a:xfrm>
        </p:grpSpPr>
        <p:sp>
          <p:nvSpPr>
            <p:cNvPr id="48" name="Freeform: Shape 47">
              <a:extLst>
                <a:ext uri="{FF2B5EF4-FFF2-40B4-BE49-F238E27FC236}">
                  <a16:creationId xmlns:a16="http://schemas.microsoft.com/office/drawing/2014/main" id="{8571E9DA-A42E-454B-BEC3-BF18E70C8AF7}"/>
                </a:ext>
              </a:extLst>
            </p:cNvPr>
            <p:cNvSpPr>
              <a:spLocks noChangeAspect="1"/>
            </p:cNvSpPr>
            <p:nvPr/>
          </p:nvSpPr>
          <p:spPr>
            <a:xfrm rot="13498438">
              <a:off x="8662855" y="3612669"/>
              <a:ext cx="2478986"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rgbClr val="FF2B2A"/>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2" name="Freeform: Shape 51">
              <a:extLst>
                <a:ext uri="{FF2B5EF4-FFF2-40B4-BE49-F238E27FC236}">
                  <a16:creationId xmlns:a16="http://schemas.microsoft.com/office/drawing/2014/main" id="{03692E47-B855-40C6-BC7A-A60BA00D2A3B}"/>
                </a:ext>
              </a:extLst>
            </p:cNvPr>
            <p:cNvSpPr/>
            <p:nvPr/>
          </p:nvSpPr>
          <p:spPr>
            <a:xfrm>
              <a:off x="7867131" y="6330177"/>
              <a:ext cx="2248972"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FF2B2A"/>
                </a:gs>
                <a:gs pos="50000">
                  <a:srgbClr val="EB1716"/>
                </a:gs>
                <a:gs pos="75000">
                  <a:srgbClr val="D70302"/>
                </a:gs>
                <a:gs pos="95000">
                  <a:srgbClr val="C3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sp>
        <p:nvSpPr>
          <p:cNvPr id="55" name="Freeform: Shape 54">
            <a:extLst>
              <a:ext uri="{FF2B5EF4-FFF2-40B4-BE49-F238E27FC236}">
                <a16:creationId xmlns:a16="http://schemas.microsoft.com/office/drawing/2014/main" id="{764B7F1E-4F31-4ECB-B21D-CF296F52B657}"/>
              </a:ext>
            </a:extLst>
          </p:cNvPr>
          <p:cNvSpPr/>
          <p:nvPr/>
        </p:nvSpPr>
        <p:spPr>
          <a:xfrm flipH="1">
            <a:off x="7473595" y="5960360"/>
            <a:ext cx="3097231" cy="553376"/>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rgbClr val="3EB8CD"/>
              </a:gs>
              <a:gs pos="50000">
                <a:srgbClr val="2AA4B9"/>
              </a:gs>
              <a:gs pos="75000">
                <a:srgbClr val="1690A5"/>
              </a:gs>
              <a:gs pos="95000">
                <a:srgbClr val="027C91"/>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nvGrpSpPr>
          <p:cNvPr id="4" name="Group 3">
            <a:extLst>
              <a:ext uri="{FF2B5EF4-FFF2-40B4-BE49-F238E27FC236}">
                <a16:creationId xmlns:a16="http://schemas.microsoft.com/office/drawing/2014/main" id="{1457D260-B57F-40F4-BAB1-449C3D13CBE4}"/>
              </a:ext>
            </a:extLst>
          </p:cNvPr>
          <p:cNvGrpSpPr/>
          <p:nvPr/>
        </p:nvGrpSpPr>
        <p:grpSpPr>
          <a:xfrm>
            <a:off x="6861108" y="3651540"/>
            <a:ext cx="3274710" cy="3898264"/>
            <a:chOff x="743029" y="3689511"/>
            <a:chExt cx="3274710" cy="3898264"/>
          </a:xfrm>
        </p:grpSpPr>
        <p:sp>
          <p:nvSpPr>
            <p:cNvPr id="56" name="Freeform: Shape 55">
              <a:extLst>
                <a:ext uri="{FF2B5EF4-FFF2-40B4-BE49-F238E27FC236}">
                  <a16:creationId xmlns:a16="http://schemas.microsoft.com/office/drawing/2014/main" id="{D5FC6A38-1B1E-4A48-B48B-7BD02D00D82D}"/>
                </a:ext>
              </a:extLst>
            </p:cNvPr>
            <p:cNvSpPr>
              <a:spLocks noChangeAspect="1"/>
            </p:cNvSpPr>
            <p:nvPr/>
          </p:nvSpPr>
          <p:spPr>
            <a:xfrm rot="8101562" flipH="1">
              <a:off x="743029" y="3689511"/>
              <a:ext cx="2478986"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rgbClr val="3EB8C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7" name="Freeform: Shape 56">
              <a:extLst>
                <a:ext uri="{FF2B5EF4-FFF2-40B4-BE49-F238E27FC236}">
                  <a16:creationId xmlns:a16="http://schemas.microsoft.com/office/drawing/2014/main" id="{01E465DD-E9D6-4423-AAB2-2DBFD5522CAF}"/>
                </a:ext>
              </a:extLst>
            </p:cNvPr>
            <p:cNvSpPr/>
            <p:nvPr/>
          </p:nvSpPr>
          <p:spPr>
            <a:xfrm flipH="1">
              <a:off x="1768767" y="6407019"/>
              <a:ext cx="2248972"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3EB8CD"/>
                </a:gs>
                <a:gs pos="50000">
                  <a:srgbClr val="2AA4B9"/>
                </a:gs>
                <a:gs pos="75000">
                  <a:srgbClr val="1690A5"/>
                </a:gs>
                <a:gs pos="95000">
                  <a:srgbClr val="027C9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sp>
        <p:nvSpPr>
          <p:cNvPr id="58" name="TextBox 57">
            <a:extLst>
              <a:ext uri="{FF2B5EF4-FFF2-40B4-BE49-F238E27FC236}">
                <a16:creationId xmlns:a16="http://schemas.microsoft.com/office/drawing/2014/main" id="{26516703-7D64-487D-A75D-0BFED986AC51}"/>
              </a:ext>
            </a:extLst>
          </p:cNvPr>
          <p:cNvSpPr txBox="1"/>
          <p:nvPr/>
        </p:nvSpPr>
        <p:spPr>
          <a:xfrm>
            <a:off x="448209" y="3658904"/>
            <a:ext cx="2684132" cy="2185214"/>
          </a:xfrm>
          <a:prstGeom prst="rect">
            <a:avLst/>
          </a:prstGeom>
          <a:noFill/>
        </p:spPr>
        <p:txBody>
          <a:bodyPr wrap="square" rtlCol="0">
            <a:spAutoFit/>
          </a:bodyPr>
          <a:lstStyle/>
          <a:p>
            <a:endParaRPr lang="en-US" sz="1000" b="1"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56595E"/>
                </a:solidFill>
                <a:latin typeface="Candara" panose="020E0502030303020204" pitchFamily="34" charset="0"/>
              </a:rPr>
              <a:t>Lorem ipsum dolor sit amet, consectetur adipiscing elit, sed do eiusmod .</a:t>
            </a:r>
            <a:endParaRPr lang="en-US" sz="6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56595E"/>
                </a:solidFill>
                <a:latin typeface="Candara" panose="020E0502030303020204" pitchFamily="34" charset="0"/>
              </a:rPr>
              <a:t>Lorem ipsum dolor sit amet, consectetur adipiscing elit, sed do eiusmod.</a:t>
            </a:r>
            <a:endParaRPr lang="en-US" sz="6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56595E"/>
                </a:solidFill>
                <a:latin typeface="Candara" panose="020E0502030303020204" pitchFamily="34" charset="0"/>
              </a:rPr>
              <a:t>Lorem ipsum dolor sit amet, consectetur adipiscing elit, sed do eiusmod.</a:t>
            </a:r>
          </a:p>
        </p:txBody>
      </p:sp>
      <p:sp>
        <p:nvSpPr>
          <p:cNvPr id="59" name="TextBox 58">
            <a:extLst>
              <a:ext uri="{FF2B5EF4-FFF2-40B4-BE49-F238E27FC236}">
                <a16:creationId xmlns:a16="http://schemas.microsoft.com/office/drawing/2014/main" id="{6092B5BA-0682-407C-8082-D49453F59B30}"/>
              </a:ext>
            </a:extLst>
          </p:cNvPr>
          <p:cNvSpPr txBox="1"/>
          <p:nvPr/>
        </p:nvSpPr>
        <p:spPr>
          <a:xfrm>
            <a:off x="8980738" y="3651540"/>
            <a:ext cx="2684132" cy="2185214"/>
          </a:xfrm>
          <a:prstGeom prst="rect">
            <a:avLst/>
          </a:prstGeom>
          <a:noFill/>
        </p:spPr>
        <p:txBody>
          <a:bodyPr wrap="square" rtlCol="0">
            <a:spAutoFit/>
          </a:bodyPr>
          <a:lstStyle/>
          <a:p>
            <a:endParaRPr lang="en-US" sz="1000" b="1"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56595E"/>
                </a:solidFill>
                <a:latin typeface="Candara" panose="020E0502030303020204" pitchFamily="34" charset="0"/>
              </a:rPr>
              <a:t>Lorem ipsum dolor sit amet, consectetur adipiscing elit, sed do eiusmod .</a:t>
            </a:r>
            <a:endParaRPr lang="en-US" sz="6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56595E"/>
                </a:solidFill>
                <a:latin typeface="Candara" panose="020E0502030303020204" pitchFamily="34" charset="0"/>
              </a:rPr>
              <a:t>Lorem ipsum dolor sit amet, consectetur adipiscing elit, sed do eiusmod.</a:t>
            </a:r>
            <a:endParaRPr lang="en-US" sz="6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56595E"/>
                </a:solidFill>
                <a:latin typeface="Candara" panose="020E0502030303020204" pitchFamily="34" charset="0"/>
              </a:rPr>
              <a:t>Lorem ipsum dolor sit amet, consectetur adipiscing elit, sed do eiusmod.</a:t>
            </a:r>
          </a:p>
        </p:txBody>
      </p:sp>
      <p:sp>
        <p:nvSpPr>
          <p:cNvPr id="60" name="TextBox 59">
            <a:extLst>
              <a:ext uri="{FF2B5EF4-FFF2-40B4-BE49-F238E27FC236}">
                <a16:creationId xmlns:a16="http://schemas.microsoft.com/office/drawing/2014/main" id="{DCB95D4F-E02A-4272-BEEF-E1044526254D}"/>
              </a:ext>
            </a:extLst>
          </p:cNvPr>
          <p:cNvSpPr txBox="1"/>
          <p:nvPr/>
        </p:nvSpPr>
        <p:spPr>
          <a:xfrm>
            <a:off x="448209" y="1558659"/>
            <a:ext cx="11057861" cy="2092881"/>
          </a:xfrm>
          <a:prstGeom prst="rect">
            <a:avLst/>
          </a:prstGeom>
          <a:noFill/>
        </p:spPr>
        <p:txBody>
          <a:bodyPr wrap="square" numCol="2" spcCol="914400"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rgbClr val="56595E"/>
              </a:solidFill>
              <a:latin typeface="Candara" panose="020E0502030303020204" pitchFamily="34" charset="0"/>
            </a:endParaRPr>
          </a:p>
        </p:txBody>
      </p:sp>
      <p:pic>
        <p:nvPicPr>
          <p:cNvPr id="14" name="Picture 13">
            <a:hlinkClick r:id="rId2"/>
            <a:extLst>
              <a:ext uri="{FF2B5EF4-FFF2-40B4-BE49-F238E27FC236}">
                <a16:creationId xmlns:a16="http://schemas.microsoft.com/office/drawing/2014/main" id="{B4F114B5-9252-4D85-8AB2-D4B98F9795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744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up)">
                                      <p:cBhvr>
                                        <p:cTn id="11" dur="500"/>
                                        <p:tgtEl>
                                          <p:spTgt spid="60"/>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wipe(up)">
                                      <p:cBhvr>
                                        <p:cTn id="15" dur="500"/>
                                        <p:tgtEl>
                                          <p:spTgt spid="55"/>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59">
                                            <p:txEl>
                                              <p:pRg st="1" end="1"/>
                                            </p:txEl>
                                          </p:spTgt>
                                        </p:tgtEl>
                                        <p:attrNameLst>
                                          <p:attrName>style.visibility</p:attrName>
                                        </p:attrNameLst>
                                      </p:cBhvr>
                                      <p:to>
                                        <p:strVal val="visible"/>
                                      </p:to>
                                    </p:set>
                                    <p:animEffect transition="in" filter="fade">
                                      <p:cBhvr>
                                        <p:cTn id="23" dur="1000"/>
                                        <p:tgtEl>
                                          <p:spTgt spid="59">
                                            <p:txEl>
                                              <p:pRg st="1" end="1"/>
                                            </p:txEl>
                                          </p:spTgt>
                                        </p:tgtEl>
                                      </p:cBhvr>
                                    </p:animEffect>
                                    <p:anim calcmode="lin" valueType="num">
                                      <p:cBhvr>
                                        <p:cTn id="24" dur="1000" fill="hold"/>
                                        <p:tgtEl>
                                          <p:spTgt spid="59">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59">
                                            <p:txEl>
                                              <p:pRg st="1" end="1"/>
                                            </p:tx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59">
                                            <p:txEl>
                                              <p:pRg st="2" end="2"/>
                                            </p:txEl>
                                          </p:spTgt>
                                        </p:tgtEl>
                                        <p:attrNameLst>
                                          <p:attrName>style.visibility</p:attrName>
                                        </p:attrNameLst>
                                      </p:cBhvr>
                                      <p:to>
                                        <p:strVal val="visible"/>
                                      </p:to>
                                    </p:set>
                                    <p:animEffect transition="in" filter="fade">
                                      <p:cBhvr>
                                        <p:cTn id="29" dur="1000"/>
                                        <p:tgtEl>
                                          <p:spTgt spid="59">
                                            <p:txEl>
                                              <p:pRg st="2" end="2"/>
                                            </p:txEl>
                                          </p:spTgt>
                                        </p:tgtEl>
                                      </p:cBhvr>
                                    </p:animEffect>
                                    <p:anim calcmode="lin" valueType="num">
                                      <p:cBhvr>
                                        <p:cTn id="30" dur="100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59">
                                            <p:txEl>
                                              <p:pRg st="3" end="3"/>
                                            </p:txEl>
                                          </p:spTgt>
                                        </p:tgtEl>
                                        <p:attrNameLst>
                                          <p:attrName>style.visibility</p:attrName>
                                        </p:attrNameLst>
                                      </p:cBhvr>
                                      <p:to>
                                        <p:strVal val="visible"/>
                                      </p:to>
                                    </p:set>
                                    <p:animEffect transition="in" filter="fade">
                                      <p:cBhvr>
                                        <p:cTn id="35" dur="1000"/>
                                        <p:tgtEl>
                                          <p:spTgt spid="59">
                                            <p:txEl>
                                              <p:pRg st="3" end="3"/>
                                            </p:txEl>
                                          </p:spTgt>
                                        </p:tgtEl>
                                      </p:cBhvr>
                                    </p:animEffect>
                                    <p:anim calcmode="lin" valueType="num">
                                      <p:cBhvr>
                                        <p:cTn id="36" dur="1000" fill="hold"/>
                                        <p:tgtEl>
                                          <p:spTgt spid="5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9">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22" presetClass="entr" presetSubtype="1" fill="hold" grpId="0" nodeType="after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wipe(up)">
                                      <p:cBhvr>
                                        <p:cTn id="41" dur="500"/>
                                        <p:tgtEl>
                                          <p:spTgt spid="50"/>
                                        </p:tgtEl>
                                      </p:cBhvr>
                                    </p:animEffect>
                                  </p:childTnLst>
                                </p:cTn>
                              </p:par>
                            </p:childTnLst>
                          </p:cTn>
                        </p:par>
                        <p:par>
                          <p:cTn id="42" fill="hold">
                            <p:stCondLst>
                              <p:cond delay="5500"/>
                            </p:stCondLst>
                            <p:childTnLst>
                              <p:par>
                                <p:cTn id="43" presetID="22" presetClass="entr" presetSubtype="4" fill="hold" nodeType="after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down)">
                                      <p:cBhvr>
                                        <p:cTn id="45" dur="500"/>
                                        <p:tgtEl>
                                          <p:spTgt spid="5"/>
                                        </p:tgtEl>
                                      </p:cBhvr>
                                    </p:animEffect>
                                  </p:childTnLst>
                                </p:cTn>
                              </p:par>
                            </p:childTnLst>
                          </p:cTn>
                        </p:par>
                        <p:par>
                          <p:cTn id="46" fill="hold">
                            <p:stCondLst>
                              <p:cond delay="6000"/>
                            </p:stCondLst>
                            <p:childTnLst>
                              <p:par>
                                <p:cTn id="47" presetID="42" presetClass="entr" presetSubtype="0" fill="hold" grpId="0" nodeType="afterEffect">
                                  <p:stCondLst>
                                    <p:cond delay="0"/>
                                  </p:stCondLst>
                                  <p:childTnLst>
                                    <p:set>
                                      <p:cBhvr>
                                        <p:cTn id="48" dur="1" fill="hold">
                                          <p:stCondLst>
                                            <p:cond delay="0"/>
                                          </p:stCondLst>
                                        </p:cTn>
                                        <p:tgtEl>
                                          <p:spTgt spid="58">
                                            <p:txEl>
                                              <p:pRg st="1" end="1"/>
                                            </p:txEl>
                                          </p:spTgt>
                                        </p:tgtEl>
                                        <p:attrNameLst>
                                          <p:attrName>style.visibility</p:attrName>
                                        </p:attrNameLst>
                                      </p:cBhvr>
                                      <p:to>
                                        <p:strVal val="visible"/>
                                      </p:to>
                                    </p:set>
                                    <p:animEffect transition="in" filter="fade">
                                      <p:cBhvr>
                                        <p:cTn id="49" dur="1000"/>
                                        <p:tgtEl>
                                          <p:spTgt spid="58">
                                            <p:txEl>
                                              <p:pRg st="1" end="1"/>
                                            </p:txEl>
                                          </p:spTgt>
                                        </p:tgtEl>
                                      </p:cBhvr>
                                    </p:animEffect>
                                    <p:anim calcmode="lin" valueType="num">
                                      <p:cBhvr>
                                        <p:cTn id="50" dur="1000" fill="hold"/>
                                        <p:tgtEl>
                                          <p:spTgt spid="58">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58">
                                            <p:txEl>
                                              <p:pRg st="1" end="1"/>
                                            </p:txEl>
                                          </p:spTgt>
                                        </p:tgtEl>
                                        <p:attrNameLst>
                                          <p:attrName>ppt_y</p:attrName>
                                        </p:attrNameLst>
                                      </p:cBhvr>
                                      <p:tavLst>
                                        <p:tav tm="0">
                                          <p:val>
                                            <p:strVal val="#ppt_y+.1"/>
                                          </p:val>
                                        </p:tav>
                                        <p:tav tm="100000">
                                          <p:val>
                                            <p:strVal val="#ppt_y"/>
                                          </p:val>
                                        </p:tav>
                                      </p:tavLst>
                                    </p:anim>
                                  </p:childTnLst>
                                </p:cTn>
                              </p:par>
                            </p:childTnLst>
                          </p:cTn>
                        </p:par>
                        <p:par>
                          <p:cTn id="52" fill="hold">
                            <p:stCondLst>
                              <p:cond delay="7000"/>
                            </p:stCondLst>
                            <p:childTnLst>
                              <p:par>
                                <p:cTn id="53" presetID="42" presetClass="entr" presetSubtype="0" fill="hold" grpId="0" nodeType="afterEffect">
                                  <p:stCondLst>
                                    <p:cond delay="0"/>
                                  </p:stCondLst>
                                  <p:childTnLst>
                                    <p:set>
                                      <p:cBhvr>
                                        <p:cTn id="54" dur="1" fill="hold">
                                          <p:stCondLst>
                                            <p:cond delay="0"/>
                                          </p:stCondLst>
                                        </p:cTn>
                                        <p:tgtEl>
                                          <p:spTgt spid="58">
                                            <p:txEl>
                                              <p:pRg st="2" end="2"/>
                                            </p:txEl>
                                          </p:spTgt>
                                        </p:tgtEl>
                                        <p:attrNameLst>
                                          <p:attrName>style.visibility</p:attrName>
                                        </p:attrNameLst>
                                      </p:cBhvr>
                                      <p:to>
                                        <p:strVal val="visible"/>
                                      </p:to>
                                    </p:set>
                                    <p:animEffect transition="in" filter="fade">
                                      <p:cBhvr>
                                        <p:cTn id="55" dur="1000"/>
                                        <p:tgtEl>
                                          <p:spTgt spid="58">
                                            <p:txEl>
                                              <p:pRg st="2" end="2"/>
                                            </p:txEl>
                                          </p:spTgt>
                                        </p:tgtEl>
                                      </p:cBhvr>
                                    </p:animEffect>
                                    <p:anim calcmode="lin" valueType="num">
                                      <p:cBhvr>
                                        <p:cTn id="56" dur="1000" fill="hold"/>
                                        <p:tgtEl>
                                          <p:spTgt spid="58">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58">
                                            <p:txEl>
                                              <p:pRg st="2" end="2"/>
                                            </p:txEl>
                                          </p:spTgt>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42" presetClass="entr" presetSubtype="0" fill="hold" grpId="0" nodeType="afterEffect">
                                  <p:stCondLst>
                                    <p:cond delay="0"/>
                                  </p:stCondLst>
                                  <p:childTnLst>
                                    <p:set>
                                      <p:cBhvr>
                                        <p:cTn id="60" dur="1" fill="hold">
                                          <p:stCondLst>
                                            <p:cond delay="0"/>
                                          </p:stCondLst>
                                        </p:cTn>
                                        <p:tgtEl>
                                          <p:spTgt spid="58">
                                            <p:txEl>
                                              <p:pRg st="3" end="3"/>
                                            </p:txEl>
                                          </p:spTgt>
                                        </p:tgtEl>
                                        <p:attrNameLst>
                                          <p:attrName>style.visibility</p:attrName>
                                        </p:attrNameLst>
                                      </p:cBhvr>
                                      <p:to>
                                        <p:strVal val="visible"/>
                                      </p:to>
                                    </p:set>
                                    <p:animEffect transition="in" filter="fade">
                                      <p:cBhvr>
                                        <p:cTn id="61" dur="1000"/>
                                        <p:tgtEl>
                                          <p:spTgt spid="58">
                                            <p:txEl>
                                              <p:pRg st="3" end="3"/>
                                            </p:txEl>
                                          </p:spTgt>
                                        </p:tgtEl>
                                      </p:cBhvr>
                                    </p:animEffect>
                                    <p:anim calcmode="lin" valueType="num">
                                      <p:cBhvr>
                                        <p:cTn id="62" dur="1000" fill="hold"/>
                                        <p:tgtEl>
                                          <p:spTgt spid="58">
                                            <p:txEl>
                                              <p:pRg st="3" end="3"/>
                                            </p:txEl>
                                          </p:spTgt>
                                        </p:tgtEl>
                                        <p:attrNameLst>
                                          <p:attrName>ppt_x</p:attrName>
                                        </p:attrNameLst>
                                      </p:cBhvr>
                                      <p:tavLst>
                                        <p:tav tm="0">
                                          <p:val>
                                            <p:strVal val="#ppt_x"/>
                                          </p:val>
                                        </p:tav>
                                        <p:tav tm="100000">
                                          <p:val>
                                            <p:strVal val="#ppt_x"/>
                                          </p:val>
                                        </p:tav>
                                      </p:tavLst>
                                    </p:anim>
                                    <p:anim calcmode="lin" valueType="num">
                                      <p:cBhvr>
                                        <p:cTn id="63" dur="1000" fill="hold"/>
                                        <p:tgtEl>
                                          <p:spTgt spid="5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0" grpId="0" animBg="1"/>
      <p:bldP spid="55" grpId="0" animBg="1"/>
      <p:bldP spid="58" grpId="0" build="p"/>
      <p:bldP spid="59" grpId="0" build="p"/>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1486</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2018-01-01T21:47:47Z</dcterms:modified>
</cp:coreProperties>
</file>