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807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323439"/>
          </a:xfrm>
          <a:prstGeom prst="rect">
            <a:avLst/>
          </a:prstGeom>
          <a:noFill/>
        </p:spPr>
        <p:txBody>
          <a:bodyPr wrap="square" rtlCol="0">
            <a:spAutoFit/>
          </a:bodyPr>
          <a:lstStyle/>
          <a:p>
            <a:pPr defTabSz="1219170">
              <a:spcBef>
                <a:spcPct val="20000"/>
              </a:spcBef>
              <a:defRPr/>
            </a:pPr>
            <a:r>
              <a:rPr lang="en-US" sz="2000" dirty="0">
                <a:solidFill>
                  <a:srgbClr val="FF2B2A"/>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323439"/>
          </a:xfrm>
          <a:prstGeom prst="rect">
            <a:avLst/>
          </a:prstGeom>
          <a:noFill/>
        </p:spPr>
        <p:txBody>
          <a:bodyPr wrap="square" rtlCol="0">
            <a:spAutoFit/>
          </a:bodyPr>
          <a:lstStyle/>
          <a:p>
            <a:pPr defTabSz="1219170">
              <a:spcBef>
                <a:spcPct val="20000"/>
              </a:spcBef>
              <a:defRPr/>
            </a:pPr>
            <a:r>
              <a:rPr lang="en-US" sz="2000" dirty="0">
                <a:solidFill>
                  <a:srgbClr val="3EB8CD"/>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323439"/>
          </a:xfrm>
          <a:prstGeom prst="rect">
            <a:avLst/>
          </a:prstGeom>
          <a:noFill/>
        </p:spPr>
        <p:txBody>
          <a:bodyPr wrap="square" rtlCol="0">
            <a:spAutoFit/>
          </a:bodyPr>
          <a:lstStyle/>
          <a:p>
            <a:pPr defTabSz="1219170">
              <a:spcBef>
                <a:spcPct val="20000"/>
              </a:spcBef>
              <a:defRPr/>
            </a:pPr>
            <a:r>
              <a:rPr lang="en-US" sz="2000" dirty="0">
                <a:solidFill>
                  <a:srgbClr val="85C40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323439"/>
          </a:xfrm>
          <a:prstGeom prst="rect">
            <a:avLst/>
          </a:prstGeom>
          <a:noFill/>
        </p:spPr>
        <p:txBody>
          <a:bodyPr wrap="square" rtlCol="0">
            <a:spAutoFit/>
          </a:bodyPr>
          <a:lstStyle/>
          <a:p>
            <a:pPr defTabSz="1219170">
              <a:spcBef>
                <a:spcPct val="20000"/>
              </a:spcBef>
              <a:defRPr/>
            </a:pPr>
            <a:r>
              <a:rPr lang="en-US" sz="2000" dirty="0">
                <a:solidFill>
                  <a:srgbClr val="FFA80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323439"/>
          </a:xfrm>
          <a:prstGeom prst="rect">
            <a:avLst/>
          </a:prstGeom>
          <a:noFill/>
        </p:spPr>
        <p:txBody>
          <a:bodyPr wrap="square" rtlCol="0">
            <a:spAutoFit/>
          </a:bodyPr>
          <a:lstStyle/>
          <a:p>
            <a:pPr defTabSz="1219170">
              <a:spcBef>
                <a:spcPct val="20000"/>
              </a:spcBef>
              <a:defRPr/>
            </a:pPr>
            <a:r>
              <a:rPr lang="en-US" sz="2000" dirty="0">
                <a:solidFill>
                  <a:srgbClr val="01AA8D"/>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851401" y="52092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FFA803"/>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688912" y="104750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FF2B2A"/>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8165671" y="1640174"/>
            <a:ext cx="472841" cy="457200"/>
            <a:chOff x="5659438" y="2249488"/>
            <a:chExt cx="623887" cy="603250"/>
          </a:xfrm>
          <a:solidFill>
            <a:srgbClr val="3EB8CD"/>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2111890" y="3392895"/>
            <a:ext cx="552118" cy="347472"/>
            <a:chOff x="3871913" y="3771900"/>
            <a:chExt cx="411163" cy="258763"/>
          </a:xfrm>
          <a:solidFill>
            <a:srgbClr val="85C401"/>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936370" y="3168427"/>
            <a:ext cx="326457" cy="457200"/>
            <a:chOff x="4938713" y="2352675"/>
            <a:chExt cx="646113" cy="904875"/>
          </a:xfrm>
          <a:solidFill>
            <a:srgbClr val="01AA8D"/>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01AA8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FFA80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3EB8C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13200000" algn="ctr">
              <a:srgbClr val="000000">
                <a:alpha val="28000"/>
              </a:srgbClr>
            </a:outerShdw>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85C40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FF2B2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01</a:t>
            </a:r>
          </a:p>
          <a:p>
            <a:pPr algn="ctr"/>
            <a:r>
              <a:rPr lang="en-US" sz="1100" dirty="0">
                <a:solidFill>
                  <a:srgbClr val="464646"/>
                </a:solidFill>
              </a:rPr>
              <a:t>OPTION</a:t>
            </a:r>
          </a:p>
        </p:txBody>
      </p:sp>
      <p:pic>
        <p:nvPicPr>
          <p:cNvPr id="40" name="Picture 39">
            <a:hlinkClick r:id="rId2"/>
            <a:extLst>
              <a:ext uri="{FF2B5EF4-FFF2-40B4-BE49-F238E27FC236}">
                <a16:creationId xmlns:a16="http://schemas.microsoft.com/office/drawing/2014/main" id="{5155C0EF-48AD-490B-9038-C0471EE0AE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81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1366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2018-11-12T22:38:22Z</dcterms:modified>
</cp:coreProperties>
</file>