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040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FF2B2A"/>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85C401"/>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3EB8CD"/>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FFA803"/>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rgbClr val="56595E"/>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63812551-EEFC-438B-B470-FE4C935018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2018-11-12T22:35:42Z</dcterms:modified>
</cp:coreProperties>
</file>