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30403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10" name="Freeform: Shape 9">
            <a:extLst>
              <a:ext uri="{FF2B5EF4-FFF2-40B4-BE49-F238E27FC236}">
                <a16:creationId xmlns:a16="http://schemas.microsoft.com/office/drawing/2014/main" id="{DB2347D3-3A09-480B-B9C7-4C4CF8B86EC0}"/>
              </a:ext>
            </a:extLst>
          </p:cNvPr>
          <p:cNvSpPr>
            <a:spLocks noChangeAspect="1"/>
          </p:cNvSpPr>
          <p:nvPr/>
        </p:nvSpPr>
        <p:spPr>
          <a:xfrm rot="20404600">
            <a:off x="5148072" y="3328416"/>
            <a:ext cx="7680960" cy="4583045"/>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7C5D808F-4D81-442D-960D-AC56FB1878B8}"/>
              </a:ext>
            </a:extLst>
          </p:cNvPr>
          <p:cNvSpPr>
            <a:spLocks noChangeAspect="1"/>
          </p:cNvSpPr>
          <p:nvPr/>
        </p:nvSpPr>
        <p:spPr>
          <a:xfrm rot="20404600">
            <a:off x="5957951" y="3760960"/>
            <a:ext cx="6778777" cy="4044735"/>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7081B0B8-9476-4BBA-A725-1492609CC6E4}"/>
              </a:ext>
            </a:extLst>
          </p:cNvPr>
          <p:cNvSpPr>
            <a:spLocks noChangeAspect="1"/>
          </p:cNvSpPr>
          <p:nvPr/>
        </p:nvSpPr>
        <p:spPr>
          <a:xfrm rot="20404600">
            <a:off x="6798382" y="4160777"/>
            <a:ext cx="5869429" cy="3502149"/>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E91C8FD7-D813-451F-A786-CCC7B440C4EF}"/>
              </a:ext>
            </a:extLst>
          </p:cNvPr>
          <p:cNvSpPr>
            <a:spLocks noChangeAspect="1"/>
          </p:cNvSpPr>
          <p:nvPr/>
        </p:nvSpPr>
        <p:spPr>
          <a:xfrm rot="20404600">
            <a:off x="7658774" y="4580871"/>
            <a:ext cx="4960081" cy="2959563"/>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D1FE10C-ECA1-4D31-B2D2-6E08ACDC55D2}"/>
              </a:ext>
            </a:extLst>
          </p:cNvPr>
          <p:cNvSpPr>
            <a:spLocks noChangeAspect="1"/>
          </p:cNvSpPr>
          <p:nvPr/>
        </p:nvSpPr>
        <p:spPr>
          <a:xfrm rot="20404600">
            <a:off x="8426150" y="4941943"/>
            <a:ext cx="4133401" cy="2466303"/>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36D4B5E2-1A02-4911-8A8F-DF1CEE55774F}"/>
              </a:ext>
            </a:extLst>
          </p:cNvPr>
          <p:cNvSpPr>
            <a:spLocks noChangeAspect="1"/>
          </p:cNvSpPr>
          <p:nvPr/>
        </p:nvSpPr>
        <p:spPr>
          <a:xfrm rot="20404600">
            <a:off x="9179521" y="5382562"/>
            <a:ext cx="3291840" cy="1964164"/>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96E2E89C-93F4-4EC3-BE30-92CC7C6566FA}"/>
              </a:ext>
            </a:extLst>
          </p:cNvPr>
          <p:cNvSpPr/>
          <p:nvPr/>
        </p:nvSpPr>
        <p:spPr>
          <a:xfrm>
            <a:off x="3630466" y="5621241"/>
            <a:ext cx="867128" cy="902302"/>
          </a:xfrm>
          <a:custGeom>
            <a:avLst/>
            <a:gdLst>
              <a:gd name="connsiteX0" fmla="*/ 86137 w 867128"/>
              <a:gd name="connsiteY0" fmla="*/ 0 h 902302"/>
              <a:gd name="connsiteX1" fmla="*/ 430673 w 867128"/>
              <a:gd name="connsiteY1" fmla="*/ 0 h 902302"/>
              <a:gd name="connsiteX2" fmla="*/ 433564 w 867128"/>
              <a:gd name="connsiteY2" fmla="*/ 584 h 902302"/>
              <a:gd name="connsiteX3" fmla="*/ 436455 w 867128"/>
              <a:gd name="connsiteY3" fmla="*/ 0 h 902302"/>
              <a:gd name="connsiteX4" fmla="*/ 780991 w 867128"/>
              <a:gd name="connsiteY4" fmla="*/ 0 h 902302"/>
              <a:gd name="connsiteX5" fmla="*/ 867128 w 867128"/>
              <a:gd name="connsiteY5" fmla="*/ 86137 h 902302"/>
              <a:gd name="connsiteX6" fmla="*/ 867128 w 867128"/>
              <a:gd name="connsiteY6" fmla="*/ 816165 h 902302"/>
              <a:gd name="connsiteX7" fmla="*/ 780991 w 867128"/>
              <a:gd name="connsiteY7" fmla="*/ 902302 h 902302"/>
              <a:gd name="connsiteX8" fmla="*/ 436455 w 867128"/>
              <a:gd name="connsiteY8" fmla="*/ 902302 h 902302"/>
              <a:gd name="connsiteX9" fmla="*/ 433564 w 867128"/>
              <a:gd name="connsiteY9" fmla="*/ 901719 h 902302"/>
              <a:gd name="connsiteX10" fmla="*/ 430673 w 867128"/>
              <a:gd name="connsiteY10" fmla="*/ 902302 h 902302"/>
              <a:gd name="connsiteX11" fmla="*/ 86137 w 867128"/>
              <a:gd name="connsiteY11" fmla="*/ 902302 h 902302"/>
              <a:gd name="connsiteX12" fmla="*/ 0 w 867128"/>
              <a:gd name="connsiteY12" fmla="*/ 816165 h 902302"/>
              <a:gd name="connsiteX13" fmla="*/ 0 w 867128"/>
              <a:gd name="connsiteY13" fmla="*/ 86137 h 902302"/>
              <a:gd name="connsiteX14" fmla="*/ 86137 w 867128"/>
              <a:gd name="connsiteY14" fmla="*/ 0 h 90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67128" h="902302">
                <a:moveTo>
                  <a:pt x="86137" y="0"/>
                </a:moveTo>
                <a:lnTo>
                  <a:pt x="430673" y="0"/>
                </a:lnTo>
                <a:lnTo>
                  <a:pt x="433564" y="584"/>
                </a:lnTo>
                <a:lnTo>
                  <a:pt x="436455" y="0"/>
                </a:lnTo>
                <a:lnTo>
                  <a:pt x="780991" y="0"/>
                </a:lnTo>
                <a:cubicBezTo>
                  <a:pt x="828563" y="0"/>
                  <a:pt x="867128" y="38565"/>
                  <a:pt x="867128" y="86137"/>
                </a:cubicBezTo>
                <a:lnTo>
                  <a:pt x="867128" y="816165"/>
                </a:lnTo>
                <a:cubicBezTo>
                  <a:pt x="867128" y="863737"/>
                  <a:pt x="828563" y="902302"/>
                  <a:pt x="780991" y="902302"/>
                </a:cubicBezTo>
                <a:lnTo>
                  <a:pt x="436455" y="902302"/>
                </a:lnTo>
                <a:lnTo>
                  <a:pt x="433564" y="901719"/>
                </a:lnTo>
                <a:lnTo>
                  <a:pt x="430673" y="902302"/>
                </a:lnTo>
                <a:lnTo>
                  <a:pt x="86137" y="902302"/>
                </a:lnTo>
                <a:cubicBezTo>
                  <a:pt x="38565" y="902302"/>
                  <a:pt x="0" y="863737"/>
                  <a:pt x="0" y="816165"/>
                </a:cubicBezTo>
                <a:lnTo>
                  <a:pt x="0" y="86137"/>
                </a:lnTo>
                <a:cubicBezTo>
                  <a:pt x="0" y="38565"/>
                  <a:pt x="38565" y="0"/>
                  <a:pt x="86137" y="0"/>
                </a:cubicBezTo>
                <a:close/>
              </a:path>
            </a:pathLst>
          </a:custGeom>
          <a:solidFill>
            <a:srgbClr val="FF2B2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a:extLst>
              <a:ext uri="{FF2B5EF4-FFF2-40B4-BE49-F238E27FC236}">
                <a16:creationId xmlns:a16="http://schemas.microsoft.com/office/drawing/2014/main" id="{2A9CF72F-D72B-437F-BE7D-6AD975EBB002}"/>
              </a:ext>
            </a:extLst>
          </p:cNvPr>
          <p:cNvGrpSpPr/>
          <p:nvPr/>
        </p:nvGrpSpPr>
        <p:grpSpPr>
          <a:xfrm>
            <a:off x="3327394" y="5351192"/>
            <a:ext cx="640080" cy="640080"/>
            <a:chOff x="3327394" y="5351192"/>
            <a:chExt cx="640080" cy="640080"/>
          </a:xfrm>
        </p:grpSpPr>
        <p:sp>
          <p:nvSpPr>
            <p:cNvPr id="22" name="Oval 21">
              <a:extLst>
                <a:ext uri="{FF2B5EF4-FFF2-40B4-BE49-F238E27FC236}">
                  <a16:creationId xmlns:a16="http://schemas.microsoft.com/office/drawing/2014/main" id="{EF38DD6F-8291-4CE9-9D29-BDDAFF059421}"/>
                </a:ext>
              </a:extLst>
            </p:cNvPr>
            <p:cNvSpPr>
              <a:spLocks noChangeAspect="1"/>
            </p:cNvSpPr>
            <p:nvPr/>
          </p:nvSpPr>
          <p:spPr>
            <a:xfrm>
              <a:off x="3327394" y="5351192"/>
              <a:ext cx="640080" cy="640080"/>
            </a:xfrm>
            <a:prstGeom prst="ellipse">
              <a:avLst/>
            </a:prstGeom>
            <a:solidFill>
              <a:schemeClr val="bg1"/>
            </a:solidFill>
            <a:ln>
              <a:noFill/>
            </a:ln>
            <a:effectLst>
              <a:outerShdw blurRad="50800" dist="1270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2ADCF742-11BA-4485-B65C-4F75FF1C4D7F}"/>
                </a:ext>
              </a:extLst>
            </p:cNvPr>
            <p:cNvSpPr>
              <a:spLocks noChangeAspect="1"/>
            </p:cNvSpPr>
            <p:nvPr/>
          </p:nvSpPr>
          <p:spPr>
            <a:xfrm>
              <a:off x="3416129" y="5445507"/>
              <a:ext cx="466344" cy="466344"/>
            </a:xfrm>
            <a:prstGeom prst="ellipse">
              <a:avLst/>
            </a:prstGeom>
            <a:solidFill>
              <a:srgbClr val="FF2B2A"/>
            </a:solidFill>
            <a:ln>
              <a:solidFill>
                <a:schemeClr val="bg1">
                  <a:alpha val="50000"/>
                </a:schemeClr>
              </a:solidFill>
            </a:ln>
            <a:effectLst>
              <a:outerShdw blurRad="63500" sx="110000" sy="110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 Box 10">
              <a:extLst>
                <a:ext uri="{FF2B5EF4-FFF2-40B4-BE49-F238E27FC236}">
                  <a16:creationId xmlns:a16="http://schemas.microsoft.com/office/drawing/2014/main" id="{19F0EEDD-E69E-45D6-8939-66455A51F3BF}"/>
                </a:ext>
              </a:extLst>
            </p:cNvPr>
            <p:cNvSpPr txBox="1">
              <a:spLocks noChangeArrowheads="1"/>
            </p:cNvSpPr>
            <p:nvPr/>
          </p:nvSpPr>
          <p:spPr bwMode="auto">
            <a:xfrm>
              <a:off x="3445936" y="5478624"/>
              <a:ext cx="376026"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1</a:t>
              </a:r>
            </a:p>
          </p:txBody>
        </p:sp>
      </p:grpSp>
      <p:sp>
        <p:nvSpPr>
          <p:cNvPr id="26" name="TextBox 25">
            <a:extLst>
              <a:ext uri="{FF2B5EF4-FFF2-40B4-BE49-F238E27FC236}">
                <a16:creationId xmlns:a16="http://schemas.microsoft.com/office/drawing/2014/main" id="{A04D4D58-B4E8-4AF1-B5A8-A249C6A956CA}"/>
              </a:ext>
            </a:extLst>
          </p:cNvPr>
          <p:cNvSpPr txBox="1"/>
          <p:nvPr/>
        </p:nvSpPr>
        <p:spPr>
          <a:xfrm>
            <a:off x="109486" y="5276271"/>
            <a:ext cx="3451736" cy="1277273"/>
          </a:xfrm>
          <a:prstGeom prst="rect">
            <a:avLst/>
          </a:prstGeom>
          <a:noFill/>
        </p:spPr>
        <p:txBody>
          <a:bodyPr wrap="square" rtlCol="0">
            <a:spAutoFit/>
          </a:bodyPr>
          <a:lstStyle/>
          <a:p>
            <a:pPr defTabSz="1219170">
              <a:spcBef>
                <a:spcPct val="20000"/>
              </a:spcBef>
              <a:defRPr/>
            </a:pPr>
            <a:r>
              <a:rPr lang="en-US" dirty="0">
                <a:solidFill>
                  <a:srgbClr val="FF2B2A"/>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a:p>
            <a:r>
              <a:rPr lang="en-US" sz="300" dirty="0">
                <a:solidFill>
                  <a:srgbClr val="56595E"/>
                </a:solidFill>
                <a:latin typeface="Candara" panose="020E0502030303020204" pitchFamily="34" charset="0"/>
              </a:rPr>
              <a:t> </a:t>
            </a:r>
          </a:p>
          <a:p>
            <a:pPr marL="171450" indent="-1714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a:t>
            </a:r>
          </a:p>
        </p:txBody>
      </p:sp>
      <p:sp>
        <p:nvSpPr>
          <p:cNvPr id="36" name="Freeform: Shape 35">
            <a:extLst>
              <a:ext uri="{FF2B5EF4-FFF2-40B4-BE49-F238E27FC236}">
                <a16:creationId xmlns:a16="http://schemas.microsoft.com/office/drawing/2014/main" id="{7351FE8F-4405-444E-A570-E817E971AD2A}"/>
              </a:ext>
            </a:extLst>
          </p:cNvPr>
          <p:cNvSpPr/>
          <p:nvPr/>
        </p:nvSpPr>
        <p:spPr>
          <a:xfrm>
            <a:off x="4651867" y="3766387"/>
            <a:ext cx="867128" cy="902302"/>
          </a:xfrm>
          <a:custGeom>
            <a:avLst/>
            <a:gdLst>
              <a:gd name="connsiteX0" fmla="*/ 86137 w 867128"/>
              <a:gd name="connsiteY0" fmla="*/ 0 h 902302"/>
              <a:gd name="connsiteX1" fmla="*/ 430673 w 867128"/>
              <a:gd name="connsiteY1" fmla="*/ 0 h 902302"/>
              <a:gd name="connsiteX2" fmla="*/ 433564 w 867128"/>
              <a:gd name="connsiteY2" fmla="*/ 584 h 902302"/>
              <a:gd name="connsiteX3" fmla="*/ 436455 w 867128"/>
              <a:gd name="connsiteY3" fmla="*/ 0 h 902302"/>
              <a:gd name="connsiteX4" fmla="*/ 780991 w 867128"/>
              <a:gd name="connsiteY4" fmla="*/ 0 h 902302"/>
              <a:gd name="connsiteX5" fmla="*/ 867128 w 867128"/>
              <a:gd name="connsiteY5" fmla="*/ 86137 h 902302"/>
              <a:gd name="connsiteX6" fmla="*/ 867128 w 867128"/>
              <a:gd name="connsiteY6" fmla="*/ 816165 h 902302"/>
              <a:gd name="connsiteX7" fmla="*/ 780991 w 867128"/>
              <a:gd name="connsiteY7" fmla="*/ 902302 h 902302"/>
              <a:gd name="connsiteX8" fmla="*/ 436455 w 867128"/>
              <a:gd name="connsiteY8" fmla="*/ 902302 h 902302"/>
              <a:gd name="connsiteX9" fmla="*/ 433564 w 867128"/>
              <a:gd name="connsiteY9" fmla="*/ 901719 h 902302"/>
              <a:gd name="connsiteX10" fmla="*/ 430673 w 867128"/>
              <a:gd name="connsiteY10" fmla="*/ 902302 h 902302"/>
              <a:gd name="connsiteX11" fmla="*/ 86137 w 867128"/>
              <a:gd name="connsiteY11" fmla="*/ 902302 h 902302"/>
              <a:gd name="connsiteX12" fmla="*/ 0 w 867128"/>
              <a:gd name="connsiteY12" fmla="*/ 816165 h 902302"/>
              <a:gd name="connsiteX13" fmla="*/ 0 w 867128"/>
              <a:gd name="connsiteY13" fmla="*/ 86137 h 902302"/>
              <a:gd name="connsiteX14" fmla="*/ 86137 w 867128"/>
              <a:gd name="connsiteY14" fmla="*/ 0 h 90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67128" h="902302">
                <a:moveTo>
                  <a:pt x="86137" y="0"/>
                </a:moveTo>
                <a:lnTo>
                  <a:pt x="430673" y="0"/>
                </a:lnTo>
                <a:lnTo>
                  <a:pt x="433564" y="584"/>
                </a:lnTo>
                <a:lnTo>
                  <a:pt x="436455" y="0"/>
                </a:lnTo>
                <a:lnTo>
                  <a:pt x="780991" y="0"/>
                </a:lnTo>
                <a:cubicBezTo>
                  <a:pt x="828563" y="0"/>
                  <a:pt x="867128" y="38565"/>
                  <a:pt x="867128" y="86137"/>
                </a:cubicBezTo>
                <a:lnTo>
                  <a:pt x="867128" y="816165"/>
                </a:lnTo>
                <a:cubicBezTo>
                  <a:pt x="867128" y="863737"/>
                  <a:pt x="828563" y="902302"/>
                  <a:pt x="780991" y="902302"/>
                </a:cubicBezTo>
                <a:lnTo>
                  <a:pt x="436455" y="902302"/>
                </a:lnTo>
                <a:lnTo>
                  <a:pt x="433564" y="901719"/>
                </a:lnTo>
                <a:lnTo>
                  <a:pt x="430673" y="902302"/>
                </a:lnTo>
                <a:lnTo>
                  <a:pt x="86137" y="902302"/>
                </a:lnTo>
                <a:cubicBezTo>
                  <a:pt x="38565" y="902302"/>
                  <a:pt x="0" y="863737"/>
                  <a:pt x="0" y="816165"/>
                </a:cubicBezTo>
                <a:lnTo>
                  <a:pt x="0" y="86137"/>
                </a:lnTo>
                <a:cubicBezTo>
                  <a:pt x="0" y="38565"/>
                  <a:pt x="38565" y="0"/>
                  <a:pt x="86137" y="0"/>
                </a:cubicBezTo>
                <a:close/>
              </a:path>
            </a:pathLst>
          </a:custGeom>
          <a:solidFill>
            <a:srgbClr val="85C40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5" name="Group 84">
            <a:extLst>
              <a:ext uri="{FF2B5EF4-FFF2-40B4-BE49-F238E27FC236}">
                <a16:creationId xmlns:a16="http://schemas.microsoft.com/office/drawing/2014/main" id="{B7451420-48CD-4328-A1AF-3FC83F11063D}"/>
              </a:ext>
            </a:extLst>
          </p:cNvPr>
          <p:cNvGrpSpPr/>
          <p:nvPr/>
        </p:nvGrpSpPr>
        <p:grpSpPr>
          <a:xfrm>
            <a:off x="4361688" y="3498629"/>
            <a:ext cx="640080" cy="640080"/>
            <a:chOff x="4361688" y="3498629"/>
            <a:chExt cx="640080" cy="640080"/>
          </a:xfrm>
        </p:grpSpPr>
        <p:sp>
          <p:nvSpPr>
            <p:cNvPr id="38" name="Oval 37">
              <a:extLst>
                <a:ext uri="{FF2B5EF4-FFF2-40B4-BE49-F238E27FC236}">
                  <a16:creationId xmlns:a16="http://schemas.microsoft.com/office/drawing/2014/main" id="{841655D4-1A8C-41BB-8DF9-C7DCA03D6ED6}"/>
                </a:ext>
              </a:extLst>
            </p:cNvPr>
            <p:cNvSpPr>
              <a:spLocks noChangeAspect="1"/>
            </p:cNvSpPr>
            <p:nvPr/>
          </p:nvSpPr>
          <p:spPr>
            <a:xfrm>
              <a:off x="4361688" y="3498629"/>
              <a:ext cx="640080" cy="640080"/>
            </a:xfrm>
            <a:prstGeom prst="ellipse">
              <a:avLst/>
            </a:prstGeom>
            <a:solidFill>
              <a:schemeClr val="bg1"/>
            </a:solidFill>
            <a:ln>
              <a:noFill/>
            </a:ln>
            <a:effectLst>
              <a:outerShdw blurRad="50800" dist="1270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EB4BEE01-E662-4B0B-91C7-BED9B4E2F123}"/>
                </a:ext>
              </a:extLst>
            </p:cNvPr>
            <p:cNvSpPr>
              <a:spLocks noChangeAspect="1"/>
            </p:cNvSpPr>
            <p:nvPr/>
          </p:nvSpPr>
          <p:spPr>
            <a:xfrm>
              <a:off x="4445952" y="3591333"/>
              <a:ext cx="466344" cy="466344"/>
            </a:xfrm>
            <a:prstGeom prst="ellipse">
              <a:avLst/>
            </a:prstGeom>
            <a:solidFill>
              <a:srgbClr val="85C401"/>
            </a:solidFill>
            <a:ln>
              <a:solidFill>
                <a:schemeClr val="bg1">
                  <a:alpha val="50000"/>
                </a:schemeClr>
              </a:solidFill>
            </a:ln>
            <a:effectLst>
              <a:outerShdw blurRad="63500" sx="110000" sy="110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Box 10">
              <a:extLst>
                <a:ext uri="{FF2B5EF4-FFF2-40B4-BE49-F238E27FC236}">
                  <a16:creationId xmlns:a16="http://schemas.microsoft.com/office/drawing/2014/main" id="{B299F5CA-DACE-47CD-90AD-8AB090BD87B4}"/>
                </a:ext>
              </a:extLst>
            </p:cNvPr>
            <p:cNvSpPr txBox="1">
              <a:spLocks noChangeArrowheads="1"/>
            </p:cNvSpPr>
            <p:nvPr/>
          </p:nvSpPr>
          <p:spPr bwMode="auto">
            <a:xfrm>
              <a:off x="4491345" y="3632319"/>
              <a:ext cx="376026"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2</a:t>
              </a:r>
            </a:p>
          </p:txBody>
        </p:sp>
      </p:grpSp>
      <p:sp>
        <p:nvSpPr>
          <p:cNvPr id="42" name="Freeform: Shape 41">
            <a:extLst>
              <a:ext uri="{FF2B5EF4-FFF2-40B4-BE49-F238E27FC236}">
                <a16:creationId xmlns:a16="http://schemas.microsoft.com/office/drawing/2014/main" id="{0438E7A1-7B53-47EE-A869-1CA7E038C626}"/>
              </a:ext>
            </a:extLst>
          </p:cNvPr>
          <p:cNvSpPr/>
          <p:nvPr/>
        </p:nvSpPr>
        <p:spPr>
          <a:xfrm>
            <a:off x="6229332" y="2123813"/>
            <a:ext cx="867128" cy="902302"/>
          </a:xfrm>
          <a:custGeom>
            <a:avLst/>
            <a:gdLst>
              <a:gd name="connsiteX0" fmla="*/ 86137 w 867128"/>
              <a:gd name="connsiteY0" fmla="*/ 0 h 902302"/>
              <a:gd name="connsiteX1" fmla="*/ 430673 w 867128"/>
              <a:gd name="connsiteY1" fmla="*/ 0 h 902302"/>
              <a:gd name="connsiteX2" fmla="*/ 433564 w 867128"/>
              <a:gd name="connsiteY2" fmla="*/ 584 h 902302"/>
              <a:gd name="connsiteX3" fmla="*/ 436455 w 867128"/>
              <a:gd name="connsiteY3" fmla="*/ 0 h 902302"/>
              <a:gd name="connsiteX4" fmla="*/ 780991 w 867128"/>
              <a:gd name="connsiteY4" fmla="*/ 0 h 902302"/>
              <a:gd name="connsiteX5" fmla="*/ 867128 w 867128"/>
              <a:gd name="connsiteY5" fmla="*/ 86137 h 902302"/>
              <a:gd name="connsiteX6" fmla="*/ 867128 w 867128"/>
              <a:gd name="connsiteY6" fmla="*/ 816165 h 902302"/>
              <a:gd name="connsiteX7" fmla="*/ 780991 w 867128"/>
              <a:gd name="connsiteY7" fmla="*/ 902302 h 902302"/>
              <a:gd name="connsiteX8" fmla="*/ 436455 w 867128"/>
              <a:gd name="connsiteY8" fmla="*/ 902302 h 902302"/>
              <a:gd name="connsiteX9" fmla="*/ 433564 w 867128"/>
              <a:gd name="connsiteY9" fmla="*/ 901719 h 902302"/>
              <a:gd name="connsiteX10" fmla="*/ 430673 w 867128"/>
              <a:gd name="connsiteY10" fmla="*/ 902302 h 902302"/>
              <a:gd name="connsiteX11" fmla="*/ 86137 w 867128"/>
              <a:gd name="connsiteY11" fmla="*/ 902302 h 902302"/>
              <a:gd name="connsiteX12" fmla="*/ 0 w 867128"/>
              <a:gd name="connsiteY12" fmla="*/ 816165 h 902302"/>
              <a:gd name="connsiteX13" fmla="*/ 0 w 867128"/>
              <a:gd name="connsiteY13" fmla="*/ 86137 h 902302"/>
              <a:gd name="connsiteX14" fmla="*/ 86137 w 867128"/>
              <a:gd name="connsiteY14" fmla="*/ 0 h 90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67128" h="902302">
                <a:moveTo>
                  <a:pt x="86137" y="0"/>
                </a:moveTo>
                <a:lnTo>
                  <a:pt x="430673" y="0"/>
                </a:lnTo>
                <a:lnTo>
                  <a:pt x="433564" y="584"/>
                </a:lnTo>
                <a:lnTo>
                  <a:pt x="436455" y="0"/>
                </a:lnTo>
                <a:lnTo>
                  <a:pt x="780991" y="0"/>
                </a:lnTo>
                <a:cubicBezTo>
                  <a:pt x="828563" y="0"/>
                  <a:pt x="867128" y="38565"/>
                  <a:pt x="867128" y="86137"/>
                </a:cubicBezTo>
                <a:lnTo>
                  <a:pt x="867128" y="816165"/>
                </a:lnTo>
                <a:cubicBezTo>
                  <a:pt x="867128" y="863737"/>
                  <a:pt x="828563" y="902302"/>
                  <a:pt x="780991" y="902302"/>
                </a:cubicBezTo>
                <a:lnTo>
                  <a:pt x="436455" y="902302"/>
                </a:lnTo>
                <a:lnTo>
                  <a:pt x="433564" y="901719"/>
                </a:lnTo>
                <a:lnTo>
                  <a:pt x="430673" y="902302"/>
                </a:lnTo>
                <a:lnTo>
                  <a:pt x="86137" y="902302"/>
                </a:lnTo>
                <a:cubicBezTo>
                  <a:pt x="38565" y="902302"/>
                  <a:pt x="0" y="863737"/>
                  <a:pt x="0" y="816165"/>
                </a:cubicBezTo>
                <a:lnTo>
                  <a:pt x="0" y="86137"/>
                </a:lnTo>
                <a:cubicBezTo>
                  <a:pt x="0" y="38565"/>
                  <a:pt x="38565" y="0"/>
                  <a:pt x="86137" y="0"/>
                </a:cubicBezTo>
                <a:close/>
              </a:path>
            </a:pathLst>
          </a:custGeom>
          <a:solidFill>
            <a:srgbClr val="3EB8C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6" name="Group 85">
            <a:extLst>
              <a:ext uri="{FF2B5EF4-FFF2-40B4-BE49-F238E27FC236}">
                <a16:creationId xmlns:a16="http://schemas.microsoft.com/office/drawing/2014/main" id="{23944A78-DB6C-41AB-A19C-B642B15121B4}"/>
              </a:ext>
            </a:extLst>
          </p:cNvPr>
          <p:cNvGrpSpPr/>
          <p:nvPr/>
        </p:nvGrpSpPr>
        <p:grpSpPr>
          <a:xfrm>
            <a:off x="5937200" y="1865194"/>
            <a:ext cx="640080" cy="640080"/>
            <a:chOff x="5937200" y="1865194"/>
            <a:chExt cx="640080" cy="640080"/>
          </a:xfrm>
        </p:grpSpPr>
        <p:sp>
          <p:nvSpPr>
            <p:cNvPr id="44" name="Oval 43">
              <a:extLst>
                <a:ext uri="{FF2B5EF4-FFF2-40B4-BE49-F238E27FC236}">
                  <a16:creationId xmlns:a16="http://schemas.microsoft.com/office/drawing/2014/main" id="{7F454973-92E9-4074-B54A-D1D66DB20227}"/>
                </a:ext>
              </a:extLst>
            </p:cNvPr>
            <p:cNvSpPr>
              <a:spLocks noChangeAspect="1"/>
            </p:cNvSpPr>
            <p:nvPr/>
          </p:nvSpPr>
          <p:spPr>
            <a:xfrm>
              <a:off x="5937200" y="1865194"/>
              <a:ext cx="640080" cy="640080"/>
            </a:xfrm>
            <a:prstGeom prst="ellipse">
              <a:avLst/>
            </a:prstGeom>
            <a:solidFill>
              <a:schemeClr val="bg1"/>
            </a:solidFill>
            <a:ln>
              <a:noFill/>
            </a:ln>
            <a:effectLst>
              <a:outerShdw blurRad="50800" dist="1270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F785FAA1-8321-4C27-B616-B34C551D8540}"/>
                </a:ext>
              </a:extLst>
            </p:cNvPr>
            <p:cNvSpPr>
              <a:spLocks noChangeAspect="1"/>
            </p:cNvSpPr>
            <p:nvPr/>
          </p:nvSpPr>
          <p:spPr>
            <a:xfrm>
              <a:off x="6021850" y="1957655"/>
              <a:ext cx="466344" cy="466344"/>
            </a:xfrm>
            <a:prstGeom prst="ellipse">
              <a:avLst/>
            </a:prstGeom>
            <a:solidFill>
              <a:srgbClr val="3EB8CD"/>
            </a:solidFill>
            <a:ln>
              <a:solidFill>
                <a:schemeClr val="bg1">
                  <a:alpha val="50000"/>
                </a:schemeClr>
              </a:solidFill>
            </a:ln>
            <a:effectLst>
              <a:outerShdw blurRad="63500" sx="110000" sy="110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 Box 10">
              <a:extLst>
                <a:ext uri="{FF2B5EF4-FFF2-40B4-BE49-F238E27FC236}">
                  <a16:creationId xmlns:a16="http://schemas.microsoft.com/office/drawing/2014/main" id="{E304F5B3-7312-42B3-B56F-DE47681C2AEB}"/>
                </a:ext>
              </a:extLst>
            </p:cNvPr>
            <p:cNvSpPr txBox="1">
              <a:spLocks noChangeArrowheads="1"/>
            </p:cNvSpPr>
            <p:nvPr/>
          </p:nvSpPr>
          <p:spPr bwMode="auto">
            <a:xfrm>
              <a:off x="6064850" y="1994541"/>
              <a:ext cx="376026"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3</a:t>
              </a:r>
            </a:p>
          </p:txBody>
        </p:sp>
      </p:grpSp>
      <p:sp>
        <p:nvSpPr>
          <p:cNvPr id="54" name="Freeform: Shape 53">
            <a:extLst>
              <a:ext uri="{FF2B5EF4-FFF2-40B4-BE49-F238E27FC236}">
                <a16:creationId xmlns:a16="http://schemas.microsoft.com/office/drawing/2014/main" id="{11BF3550-03A3-4754-8AB7-02E0B04B5A06}"/>
              </a:ext>
            </a:extLst>
          </p:cNvPr>
          <p:cNvSpPr/>
          <p:nvPr/>
        </p:nvSpPr>
        <p:spPr>
          <a:xfrm>
            <a:off x="10852127" y="1095869"/>
            <a:ext cx="867128" cy="902302"/>
          </a:xfrm>
          <a:custGeom>
            <a:avLst/>
            <a:gdLst>
              <a:gd name="connsiteX0" fmla="*/ 86137 w 867128"/>
              <a:gd name="connsiteY0" fmla="*/ 0 h 902302"/>
              <a:gd name="connsiteX1" fmla="*/ 430673 w 867128"/>
              <a:gd name="connsiteY1" fmla="*/ 0 h 902302"/>
              <a:gd name="connsiteX2" fmla="*/ 433564 w 867128"/>
              <a:gd name="connsiteY2" fmla="*/ 584 h 902302"/>
              <a:gd name="connsiteX3" fmla="*/ 436455 w 867128"/>
              <a:gd name="connsiteY3" fmla="*/ 0 h 902302"/>
              <a:gd name="connsiteX4" fmla="*/ 780991 w 867128"/>
              <a:gd name="connsiteY4" fmla="*/ 0 h 902302"/>
              <a:gd name="connsiteX5" fmla="*/ 867128 w 867128"/>
              <a:gd name="connsiteY5" fmla="*/ 86137 h 902302"/>
              <a:gd name="connsiteX6" fmla="*/ 867128 w 867128"/>
              <a:gd name="connsiteY6" fmla="*/ 816165 h 902302"/>
              <a:gd name="connsiteX7" fmla="*/ 780991 w 867128"/>
              <a:gd name="connsiteY7" fmla="*/ 902302 h 902302"/>
              <a:gd name="connsiteX8" fmla="*/ 436455 w 867128"/>
              <a:gd name="connsiteY8" fmla="*/ 902302 h 902302"/>
              <a:gd name="connsiteX9" fmla="*/ 433564 w 867128"/>
              <a:gd name="connsiteY9" fmla="*/ 901719 h 902302"/>
              <a:gd name="connsiteX10" fmla="*/ 430673 w 867128"/>
              <a:gd name="connsiteY10" fmla="*/ 902302 h 902302"/>
              <a:gd name="connsiteX11" fmla="*/ 86137 w 867128"/>
              <a:gd name="connsiteY11" fmla="*/ 902302 h 902302"/>
              <a:gd name="connsiteX12" fmla="*/ 0 w 867128"/>
              <a:gd name="connsiteY12" fmla="*/ 816165 h 902302"/>
              <a:gd name="connsiteX13" fmla="*/ 0 w 867128"/>
              <a:gd name="connsiteY13" fmla="*/ 86137 h 902302"/>
              <a:gd name="connsiteX14" fmla="*/ 86137 w 867128"/>
              <a:gd name="connsiteY14" fmla="*/ 0 h 90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67128" h="902302">
                <a:moveTo>
                  <a:pt x="86137" y="0"/>
                </a:moveTo>
                <a:lnTo>
                  <a:pt x="430673" y="0"/>
                </a:lnTo>
                <a:lnTo>
                  <a:pt x="433564" y="584"/>
                </a:lnTo>
                <a:lnTo>
                  <a:pt x="436455" y="0"/>
                </a:lnTo>
                <a:lnTo>
                  <a:pt x="780991" y="0"/>
                </a:lnTo>
                <a:cubicBezTo>
                  <a:pt x="828563" y="0"/>
                  <a:pt x="867128" y="38565"/>
                  <a:pt x="867128" y="86137"/>
                </a:cubicBezTo>
                <a:lnTo>
                  <a:pt x="867128" y="816165"/>
                </a:lnTo>
                <a:cubicBezTo>
                  <a:pt x="867128" y="863737"/>
                  <a:pt x="828563" y="902302"/>
                  <a:pt x="780991" y="902302"/>
                </a:cubicBezTo>
                <a:lnTo>
                  <a:pt x="436455" y="902302"/>
                </a:lnTo>
                <a:lnTo>
                  <a:pt x="433564" y="901719"/>
                </a:lnTo>
                <a:lnTo>
                  <a:pt x="430673" y="902302"/>
                </a:lnTo>
                <a:lnTo>
                  <a:pt x="86137" y="902302"/>
                </a:lnTo>
                <a:cubicBezTo>
                  <a:pt x="38565" y="902302"/>
                  <a:pt x="0" y="863737"/>
                  <a:pt x="0" y="816165"/>
                </a:cubicBezTo>
                <a:lnTo>
                  <a:pt x="0" y="86137"/>
                </a:lnTo>
                <a:cubicBezTo>
                  <a:pt x="0" y="38565"/>
                  <a:pt x="38565" y="0"/>
                  <a:pt x="86137" y="0"/>
                </a:cubicBezTo>
                <a:close/>
              </a:path>
            </a:pathLst>
          </a:custGeom>
          <a:solidFill>
            <a:srgbClr val="FFA80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7" name="Group 86">
            <a:extLst>
              <a:ext uri="{FF2B5EF4-FFF2-40B4-BE49-F238E27FC236}">
                <a16:creationId xmlns:a16="http://schemas.microsoft.com/office/drawing/2014/main" id="{2FCE8FAB-73F4-4016-AB1A-BA4F5D1AC276}"/>
              </a:ext>
            </a:extLst>
          </p:cNvPr>
          <p:cNvGrpSpPr/>
          <p:nvPr/>
        </p:nvGrpSpPr>
        <p:grpSpPr>
          <a:xfrm>
            <a:off x="10559995" y="837250"/>
            <a:ext cx="640080" cy="640080"/>
            <a:chOff x="10559995" y="837250"/>
            <a:chExt cx="640080" cy="640080"/>
          </a:xfrm>
        </p:grpSpPr>
        <p:sp>
          <p:nvSpPr>
            <p:cNvPr id="56" name="Oval 55">
              <a:extLst>
                <a:ext uri="{FF2B5EF4-FFF2-40B4-BE49-F238E27FC236}">
                  <a16:creationId xmlns:a16="http://schemas.microsoft.com/office/drawing/2014/main" id="{DD52FC63-7D5E-4A0E-893D-DE03773AFDB7}"/>
                </a:ext>
              </a:extLst>
            </p:cNvPr>
            <p:cNvSpPr>
              <a:spLocks noChangeAspect="1"/>
            </p:cNvSpPr>
            <p:nvPr/>
          </p:nvSpPr>
          <p:spPr>
            <a:xfrm>
              <a:off x="10559995" y="837250"/>
              <a:ext cx="640080" cy="640080"/>
            </a:xfrm>
            <a:prstGeom prst="ellipse">
              <a:avLst/>
            </a:prstGeom>
            <a:solidFill>
              <a:schemeClr val="bg1"/>
            </a:solidFill>
            <a:ln>
              <a:noFill/>
            </a:ln>
            <a:effectLst>
              <a:outerShdw blurRad="50800" dist="1270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6B607430-31F8-48BA-B2C7-FC6943B16747}"/>
                </a:ext>
              </a:extLst>
            </p:cNvPr>
            <p:cNvSpPr>
              <a:spLocks noChangeAspect="1"/>
            </p:cNvSpPr>
            <p:nvPr/>
          </p:nvSpPr>
          <p:spPr>
            <a:xfrm>
              <a:off x="10642511" y="925820"/>
              <a:ext cx="466344" cy="466344"/>
            </a:xfrm>
            <a:prstGeom prst="ellipse">
              <a:avLst/>
            </a:prstGeom>
            <a:solidFill>
              <a:srgbClr val="FFA803"/>
            </a:solidFill>
            <a:ln>
              <a:solidFill>
                <a:schemeClr val="bg1">
                  <a:alpha val="50000"/>
                </a:schemeClr>
              </a:solidFill>
            </a:ln>
            <a:effectLst>
              <a:outerShdw blurRad="63500" sx="110000" sy="110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 Box 10">
              <a:extLst>
                <a:ext uri="{FF2B5EF4-FFF2-40B4-BE49-F238E27FC236}">
                  <a16:creationId xmlns:a16="http://schemas.microsoft.com/office/drawing/2014/main" id="{47A690D2-36EF-4599-AD4A-52CDC165A2F7}"/>
                </a:ext>
              </a:extLst>
            </p:cNvPr>
            <p:cNvSpPr txBox="1">
              <a:spLocks noChangeArrowheads="1"/>
            </p:cNvSpPr>
            <p:nvPr/>
          </p:nvSpPr>
          <p:spPr bwMode="auto">
            <a:xfrm>
              <a:off x="10673056" y="957235"/>
              <a:ext cx="376026"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4</a:t>
              </a:r>
            </a:p>
          </p:txBody>
        </p:sp>
      </p:grpSp>
      <p:sp>
        <p:nvSpPr>
          <p:cNvPr id="60" name="TextBox 59">
            <a:extLst>
              <a:ext uri="{FF2B5EF4-FFF2-40B4-BE49-F238E27FC236}">
                <a16:creationId xmlns:a16="http://schemas.microsoft.com/office/drawing/2014/main" id="{4AFD883E-C340-40F9-81B3-4D36E5AECEC0}"/>
              </a:ext>
            </a:extLst>
          </p:cNvPr>
          <p:cNvSpPr txBox="1"/>
          <p:nvPr/>
        </p:nvSpPr>
        <p:spPr>
          <a:xfrm>
            <a:off x="7267875" y="807571"/>
            <a:ext cx="3581706" cy="1277273"/>
          </a:xfrm>
          <a:prstGeom prst="rect">
            <a:avLst/>
          </a:prstGeom>
          <a:noFill/>
        </p:spPr>
        <p:txBody>
          <a:bodyPr wrap="square" rtlCol="0">
            <a:spAutoFit/>
          </a:bodyPr>
          <a:lstStyle/>
          <a:p>
            <a:pPr defTabSz="1219170">
              <a:spcBef>
                <a:spcPct val="20000"/>
              </a:spcBef>
              <a:defRPr/>
            </a:pPr>
            <a:r>
              <a:rPr lang="en-US" dirty="0">
                <a:solidFill>
                  <a:srgbClr val="FFA803"/>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a:p>
            <a:r>
              <a:rPr lang="en-US" sz="300" dirty="0">
                <a:solidFill>
                  <a:srgbClr val="56595E"/>
                </a:solidFill>
                <a:latin typeface="Candara" panose="020E0502030303020204" pitchFamily="34" charset="0"/>
              </a:rPr>
              <a:t> </a:t>
            </a:r>
          </a:p>
          <a:p>
            <a:pPr marL="171450" indent="-1714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a:t>
            </a:r>
          </a:p>
        </p:txBody>
      </p:sp>
      <p:sp>
        <p:nvSpPr>
          <p:cNvPr id="61" name="TextBox 60">
            <a:extLst>
              <a:ext uri="{FF2B5EF4-FFF2-40B4-BE49-F238E27FC236}">
                <a16:creationId xmlns:a16="http://schemas.microsoft.com/office/drawing/2014/main" id="{5754570A-0EAF-4A08-AF6B-65057B287E92}"/>
              </a:ext>
            </a:extLst>
          </p:cNvPr>
          <p:cNvSpPr txBox="1"/>
          <p:nvPr/>
        </p:nvSpPr>
        <p:spPr>
          <a:xfrm>
            <a:off x="1058053" y="3430001"/>
            <a:ext cx="3451736" cy="1277273"/>
          </a:xfrm>
          <a:prstGeom prst="rect">
            <a:avLst/>
          </a:prstGeom>
          <a:noFill/>
        </p:spPr>
        <p:txBody>
          <a:bodyPr wrap="square" rtlCol="0">
            <a:spAutoFit/>
          </a:bodyPr>
          <a:lstStyle/>
          <a:p>
            <a:pPr defTabSz="1219170">
              <a:spcBef>
                <a:spcPct val="20000"/>
              </a:spcBef>
              <a:defRPr/>
            </a:pPr>
            <a:r>
              <a:rPr lang="en-US" dirty="0">
                <a:solidFill>
                  <a:srgbClr val="85C401"/>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a:p>
            <a:r>
              <a:rPr lang="en-US" sz="300" dirty="0">
                <a:solidFill>
                  <a:srgbClr val="56595E"/>
                </a:solidFill>
                <a:latin typeface="Candara" panose="020E0502030303020204" pitchFamily="34" charset="0"/>
              </a:rPr>
              <a:t> </a:t>
            </a:r>
          </a:p>
          <a:p>
            <a:pPr marL="171450" indent="-1714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a:t>
            </a:r>
          </a:p>
        </p:txBody>
      </p:sp>
      <p:sp>
        <p:nvSpPr>
          <p:cNvPr id="62" name="TextBox 61">
            <a:extLst>
              <a:ext uri="{FF2B5EF4-FFF2-40B4-BE49-F238E27FC236}">
                <a16:creationId xmlns:a16="http://schemas.microsoft.com/office/drawing/2014/main" id="{4D2F830F-CA48-4574-802C-53D7B635FE63}"/>
              </a:ext>
            </a:extLst>
          </p:cNvPr>
          <p:cNvSpPr txBox="1"/>
          <p:nvPr/>
        </p:nvSpPr>
        <p:spPr>
          <a:xfrm>
            <a:off x="2701659" y="1796801"/>
            <a:ext cx="3451736" cy="1277273"/>
          </a:xfrm>
          <a:prstGeom prst="rect">
            <a:avLst/>
          </a:prstGeom>
          <a:noFill/>
        </p:spPr>
        <p:txBody>
          <a:bodyPr wrap="square" rtlCol="0">
            <a:spAutoFit/>
          </a:bodyPr>
          <a:lstStyle/>
          <a:p>
            <a:pPr defTabSz="1219170">
              <a:spcBef>
                <a:spcPct val="20000"/>
              </a:spcBef>
              <a:defRPr/>
            </a:pPr>
            <a:r>
              <a:rPr lang="en-US" dirty="0">
                <a:solidFill>
                  <a:srgbClr val="3EB8CD"/>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a:p>
            <a:r>
              <a:rPr lang="en-US" sz="300" dirty="0">
                <a:solidFill>
                  <a:srgbClr val="56595E"/>
                </a:solidFill>
                <a:latin typeface="Candara" panose="020E0502030303020204" pitchFamily="34" charset="0"/>
              </a:rPr>
              <a:t> </a:t>
            </a:r>
          </a:p>
          <a:p>
            <a:pPr marL="171450" indent="-1714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a:t>
            </a:r>
          </a:p>
        </p:txBody>
      </p:sp>
      <p:sp>
        <p:nvSpPr>
          <p:cNvPr id="63" name="Freeform 121">
            <a:extLst>
              <a:ext uri="{FF2B5EF4-FFF2-40B4-BE49-F238E27FC236}">
                <a16:creationId xmlns:a16="http://schemas.microsoft.com/office/drawing/2014/main" id="{5EED7E50-EF99-4C6C-953A-49F891AB3F6B}"/>
              </a:ext>
            </a:extLst>
          </p:cNvPr>
          <p:cNvSpPr>
            <a:spLocks noChangeAspect="1" noEditPoints="1"/>
          </p:cNvSpPr>
          <p:nvPr/>
        </p:nvSpPr>
        <p:spPr bwMode="auto">
          <a:xfrm>
            <a:off x="4943302" y="4050720"/>
            <a:ext cx="397603" cy="45720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74">
            <a:extLst>
              <a:ext uri="{FF2B5EF4-FFF2-40B4-BE49-F238E27FC236}">
                <a16:creationId xmlns:a16="http://schemas.microsoft.com/office/drawing/2014/main" id="{C0ED4CBD-3E71-4CB6-99B9-FCE82EE61D8B}"/>
              </a:ext>
            </a:extLst>
          </p:cNvPr>
          <p:cNvSpPr>
            <a:spLocks noChangeAspect="1" noEditPoints="1"/>
          </p:cNvSpPr>
          <p:nvPr/>
        </p:nvSpPr>
        <p:spPr bwMode="auto">
          <a:xfrm>
            <a:off x="11144927" y="1428178"/>
            <a:ext cx="440326" cy="393192"/>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chemeClr val="bg1"/>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nvGrpSpPr>
          <p:cNvPr id="65" name="Group 64">
            <a:extLst>
              <a:ext uri="{FF2B5EF4-FFF2-40B4-BE49-F238E27FC236}">
                <a16:creationId xmlns:a16="http://schemas.microsoft.com/office/drawing/2014/main" id="{CBD4D971-0A9E-433F-B14E-C9019C3AAE8B}"/>
              </a:ext>
            </a:extLst>
          </p:cNvPr>
          <p:cNvGrpSpPr>
            <a:grpSpLocks noChangeAspect="1"/>
          </p:cNvGrpSpPr>
          <p:nvPr/>
        </p:nvGrpSpPr>
        <p:grpSpPr>
          <a:xfrm>
            <a:off x="6471614" y="2449208"/>
            <a:ext cx="472841" cy="457200"/>
            <a:chOff x="5659438" y="2249488"/>
            <a:chExt cx="623887" cy="603250"/>
          </a:xfrm>
          <a:solidFill>
            <a:schemeClr val="bg1"/>
          </a:solidFill>
          <a:effectLst/>
        </p:grpSpPr>
        <p:sp>
          <p:nvSpPr>
            <p:cNvPr id="66" name="Freeform 67">
              <a:extLst>
                <a:ext uri="{FF2B5EF4-FFF2-40B4-BE49-F238E27FC236}">
                  <a16:creationId xmlns:a16="http://schemas.microsoft.com/office/drawing/2014/main" id="{6213EE66-96E7-460A-8426-BDEFF0800CC0}"/>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68">
              <a:extLst>
                <a:ext uri="{FF2B5EF4-FFF2-40B4-BE49-F238E27FC236}">
                  <a16:creationId xmlns:a16="http://schemas.microsoft.com/office/drawing/2014/main" id="{4DFDB7DD-0579-4C22-9003-0C3601BD2176}"/>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69">
              <a:extLst>
                <a:ext uri="{FF2B5EF4-FFF2-40B4-BE49-F238E27FC236}">
                  <a16:creationId xmlns:a16="http://schemas.microsoft.com/office/drawing/2014/main" id="{11C036CD-41D6-49A6-A616-41CB9DF65827}"/>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70">
              <a:extLst>
                <a:ext uri="{FF2B5EF4-FFF2-40B4-BE49-F238E27FC236}">
                  <a16:creationId xmlns:a16="http://schemas.microsoft.com/office/drawing/2014/main" id="{F9FDCB93-34C3-4AA1-A0CD-910ADB7E81C3}"/>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0" name="Group 69">
            <a:extLst>
              <a:ext uri="{FF2B5EF4-FFF2-40B4-BE49-F238E27FC236}">
                <a16:creationId xmlns:a16="http://schemas.microsoft.com/office/drawing/2014/main" id="{44B96540-3194-41A4-B4AF-DDC83C8E7FE5}"/>
              </a:ext>
            </a:extLst>
          </p:cNvPr>
          <p:cNvGrpSpPr>
            <a:grpSpLocks noChangeAspect="1"/>
          </p:cNvGrpSpPr>
          <p:nvPr/>
        </p:nvGrpSpPr>
        <p:grpSpPr>
          <a:xfrm>
            <a:off x="4009717" y="5899832"/>
            <a:ext cx="326457" cy="457200"/>
            <a:chOff x="4938713" y="2352675"/>
            <a:chExt cx="646113" cy="904875"/>
          </a:xfrm>
          <a:solidFill>
            <a:schemeClr val="bg1"/>
          </a:solidFill>
          <a:effectLst/>
        </p:grpSpPr>
        <p:sp>
          <p:nvSpPr>
            <p:cNvPr id="71" name="Freeform 111">
              <a:extLst>
                <a:ext uri="{FF2B5EF4-FFF2-40B4-BE49-F238E27FC236}">
                  <a16:creationId xmlns:a16="http://schemas.microsoft.com/office/drawing/2014/main" id="{0A5D6371-B470-4D4E-B655-73BD017496CA}"/>
                </a:ext>
              </a:extLst>
            </p:cNvPr>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Rectangle 112">
              <a:extLst>
                <a:ext uri="{FF2B5EF4-FFF2-40B4-BE49-F238E27FC236}">
                  <a16:creationId xmlns:a16="http://schemas.microsoft.com/office/drawing/2014/main" id="{6C0D49CB-1D86-4827-B41E-06776A5A5A06}"/>
                </a:ext>
              </a:extLst>
            </p:cNvPr>
            <p:cNvSpPr>
              <a:spLocks noChangeArrowheads="1"/>
            </p:cNvSpPr>
            <p:nvPr/>
          </p:nvSpPr>
          <p:spPr bwMode="auto">
            <a:xfrm>
              <a:off x="5156200" y="2906713"/>
              <a:ext cx="312738" cy="63500"/>
            </a:xfrm>
            <a:prstGeom prst="rect">
              <a:avLst/>
            </a:prstGeom>
            <a:grpFill/>
            <a:ln w="6350">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Rectangle 113">
              <a:extLst>
                <a:ext uri="{FF2B5EF4-FFF2-40B4-BE49-F238E27FC236}">
                  <a16:creationId xmlns:a16="http://schemas.microsoft.com/office/drawing/2014/main" id="{44884D4D-EDA2-4B78-B4F1-94E0EAE3BEC3}"/>
                </a:ext>
              </a:extLst>
            </p:cNvPr>
            <p:cNvSpPr>
              <a:spLocks noChangeArrowheads="1"/>
            </p:cNvSpPr>
            <p:nvPr/>
          </p:nvSpPr>
          <p:spPr bwMode="auto">
            <a:xfrm>
              <a:off x="5156200" y="3036888"/>
              <a:ext cx="312738" cy="63500"/>
            </a:xfrm>
            <a:prstGeom prst="rect">
              <a:avLst/>
            </a:prstGeom>
            <a:grpFill/>
            <a:ln w="6350">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14">
              <a:extLst>
                <a:ext uri="{FF2B5EF4-FFF2-40B4-BE49-F238E27FC236}">
                  <a16:creationId xmlns:a16="http://schemas.microsoft.com/office/drawing/2014/main" id="{7C45EFFB-45AF-44EE-ACAE-404FF20A39B0}"/>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15">
              <a:extLst>
                <a:ext uri="{FF2B5EF4-FFF2-40B4-BE49-F238E27FC236}">
                  <a16:creationId xmlns:a16="http://schemas.microsoft.com/office/drawing/2014/main" id="{38C7EF02-44ED-4801-A84E-4606B8E432FD}"/>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6" name="Oval 75">
            <a:extLst>
              <a:ext uri="{FF2B5EF4-FFF2-40B4-BE49-F238E27FC236}">
                <a16:creationId xmlns:a16="http://schemas.microsoft.com/office/drawing/2014/main" id="{DFB80AD5-1E07-4FBC-832E-8E18AA4424BA}"/>
              </a:ext>
            </a:extLst>
          </p:cNvPr>
          <p:cNvSpPr>
            <a:spLocks noChangeAspect="1"/>
          </p:cNvSpPr>
          <p:nvPr/>
        </p:nvSpPr>
        <p:spPr>
          <a:xfrm>
            <a:off x="5315667" y="5991113"/>
            <a:ext cx="182880" cy="182880"/>
          </a:xfrm>
          <a:prstGeom prst="ellipse">
            <a:avLst/>
          </a:prstGeom>
          <a:solidFill>
            <a:srgbClr val="FF2B2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a:extLst>
              <a:ext uri="{FF2B5EF4-FFF2-40B4-BE49-F238E27FC236}">
                <a16:creationId xmlns:a16="http://schemas.microsoft.com/office/drawing/2014/main" id="{71948D24-1AF0-4A7B-8EDA-D1CE892C40A3}"/>
              </a:ext>
            </a:extLst>
          </p:cNvPr>
          <p:cNvSpPr txBox="1"/>
          <p:nvPr/>
        </p:nvSpPr>
        <p:spPr>
          <a:xfrm>
            <a:off x="5463152" y="6067641"/>
            <a:ext cx="824133" cy="323165"/>
          </a:xfrm>
          <a:prstGeom prst="rect">
            <a:avLst/>
          </a:prstGeom>
          <a:noFill/>
        </p:spPr>
        <p:txBody>
          <a:bodyPr wrap="square" rtlCol="0">
            <a:spAutoFit/>
          </a:bodyPr>
          <a:lstStyle/>
          <a:p>
            <a:pPr defTabSz="1219170">
              <a:spcBef>
                <a:spcPct val="20000"/>
              </a:spcBef>
              <a:defRPr/>
            </a:pPr>
            <a:r>
              <a:rPr lang="en-US" sz="1500" dirty="0">
                <a:solidFill>
                  <a:srgbClr val="56595E"/>
                </a:solidFill>
                <a:latin typeface="Bernard MT Condensed" panose="02050806060905020404" pitchFamily="18" charset="0"/>
              </a:rPr>
              <a:t>1969</a:t>
            </a:r>
          </a:p>
        </p:txBody>
      </p:sp>
      <p:sp>
        <p:nvSpPr>
          <p:cNvPr id="78" name="Oval 77">
            <a:extLst>
              <a:ext uri="{FF2B5EF4-FFF2-40B4-BE49-F238E27FC236}">
                <a16:creationId xmlns:a16="http://schemas.microsoft.com/office/drawing/2014/main" id="{A76F405A-0F45-43E0-A101-C87F409E2D65}"/>
              </a:ext>
            </a:extLst>
          </p:cNvPr>
          <p:cNvSpPr>
            <a:spLocks noChangeAspect="1"/>
          </p:cNvSpPr>
          <p:nvPr/>
        </p:nvSpPr>
        <p:spPr>
          <a:xfrm>
            <a:off x="6312509" y="4508067"/>
            <a:ext cx="182880" cy="182880"/>
          </a:xfrm>
          <a:prstGeom prst="ellipse">
            <a:avLst/>
          </a:prstGeom>
          <a:solidFill>
            <a:srgbClr val="85C40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Box 78">
            <a:extLst>
              <a:ext uri="{FF2B5EF4-FFF2-40B4-BE49-F238E27FC236}">
                <a16:creationId xmlns:a16="http://schemas.microsoft.com/office/drawing/2014/main" id="{49312430-4D0D-4B5F-9C1E-B8810CE6E49A}"/>
              </a:ext>
            </a:extLst>
          </p:cNvPr>
          <p:cNvSpPr txBox="1"/>
          <p:nvPr/>
        </p:nvSpPr>
        <p:spPr>
          <a:xfrm>
            <a:off x="6446410" y="4607206"/>
            <a:ext cx="824133" cy="323165"/>
          </a:xfrm>
          <a:prstGeom prst="rect">
            <a:avLst/>
          </a:prstGeom>
          <a:noFill/>
        </p:spPr>
        <p:txBody>
          <a:bodyPr wrap="square" rtlCol="0">
            <a:spAutoFit/>
          </a:bodyPr>
          <a:lstStyle/>
          <a:p>
            <a:pPr defTabSz="1219170">
              <a:spcBef>
                <a:spcPct val="20000"/>
              </a:spcBef>
              <a:defRPr/>
            </a:pPr>
            <a:r>
              <a:rPr lang="en-US" sz="1500" dirty="0">
                <a:solidFill>
                  <a:srgbClr val="56595E"/>
                </a:solidFill>
                <a:latin typeface="Bernard MT Condensed" panose="02050806060905020404" pitchFamily="18" charset="0"/>
              </a:rPr>
              <a:t>1987</a:t>
            </a:r>
          </a:p>
        </p:txBody>
      </p:sp>
      <p:sp>
        <p:nvSpPr>
          <p:cNvPr id="80" name="Oval 79">
            <a:extLst>
              <a:ext uri="{FF2B5EF4-FFF2-40B4-BE49-F238E27FC236}">
                <a16:creationId xmlns:a16="http://schemas.microsoft.com/office/drawing/2014/main" id="{6585E5D4-BC0B-420B-BD4A-32D192B84F0C}"/>
              </a:ext>
            </a:extLst>
          </p:cNvPr>
          <p:cNvSpPr>
            <a:spLocks noChangeAspect="1"/>
          </p:cNvSpPr>
          <p:nvPr/>
        </p:nvSpPr>
        <p:spPr>
          <a:xfrm>
            <a:off x="7810927" y="3513998"/>
            <a:ext cx="182880" cy="182880"/>
          </a:xfrm>
          <a:prstGeom prst="ellipse">
            <a:avLst/>
          </a:prstGeom>
          <a:solidFill>
            <a:srgbClr val="3EB8C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a:extLst>
              <a:ext uri="{FF2B5EF4-FFF2-40B4-BE49-F238E27FC236}">
                <a16:creationId xmlns:a16="http://schemas.microsoft.com/office/drawing/2014/main" id="{07977A42-27EB-46C6-B4AD-B376DCDE6CEF}"/>
              </a:ext>
            </a:extLst>
          </p:cNvPr>
          <p:cNvSpPr txBox="1"/>
          <p:nvPr/>
        </p:nvSpPr>
        <p:spPr>
          <a:xfrm>
            <a:off x="7974689" y="3622172"/>
            <a:ext cx="824133" cy="323165"/>
          </a:xfrm>
          <a:prstGeom prst="rect">
            <a:avLst/>
          </a:prstGeom>
          <a:noFill/>
        </p:spPr>
        <p:txBody>
          <a:bodyPr wrap="square" rtlCol="0">
            <a:spAutoFit/>
          </a:bodyPr>
          <a:lstStyle/>
          <a:p>
            <a:pPr defTabSz="1219170">
              <a:spcBef>
                <a:spcPct val="20000"/>
              </a:spcBef>
              <a:defRPr/>
            </a:pPr>
            <a:r>
              <a:rPr lang="en-US" sz="1500" dirty="0">
                <a:solidFill>
                  <a:srgbClr val="56595E"/>
                </a:solidFill>
                <a:latin typeface="Bernard MT Condensed" panose="02050806060905020404" pitchFamily="18" charset="0"/>
              </a:rPr>
              <a:t>2011</a:t>
            </a:r>
          </a:p>
        </p:txBody>
      </p:sp>
      <p:sp>
        <p:nvSpPr>
          <p:cNvPr id="82" name="Oval 81">
            <a:extLst>
              <a:ext uri="{FF2B5EF4-FFF2-40B4-BE49-F238E27FC236}">
                <a16:creationId xmlns:a16="http://schemas.microsoft.com/office/drawing/2014/main" id="{DF9593D6-5C7B-45E7-B9F0-3B36B3E3AEA5}"/>
              </a:ext>
            </a:extLst>
          </p:cNvPr>
          <p:cNvSpPr>
            <a:spLocks noChangeAspect="1"/>
          </p:cNvSpPr>
          <p:nvPr/>
        </p:nvSpPr>
        <p:spPr>
          <a:xfrm>
            <a:off x="9743443" y="2930727"/>
            <a:ext cx="182880" cy="182880"/>
          </a:xfrm>
          <a:prstGeom prst="ellipse">
            <a:avLst/>
          </a:prstGeom>
          <a:solidFill>
            <a:srgbClr val="FFA80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a:extLst>
              <a:ext uri="{FF2B5EF4-FFF2-40B4-BE49-F238E27FC236}">
                <a16:creationId xmlns:a16="http://schemas.microsoft.com/office/drawing/2014/main" id="{39439A75-DF9D-4B47-A9B4-F739C5F14771}"/>
              </a:ext>
            </a:extLst>
          </p:cNvPr>
          <p:cNvSpPr txBox="1"/>
          <p:nvPr/>
        </p:nvSpPr>
        <p:spPr>
          <a:xfrm>
            <a:off x="9846292" y="3067942"/>
            <a:ext cx="824133" cy="323165"/>
          </a:xfrm>
          <a:prstGeom prst="rect">
            <a:avLst/>
          </a:prstGeom>
          <a:noFill/>
        </p:spPr>
        <p:txBody>
          <a:bodyPr wrap="square" rtlCol="0">
            <a:spAutoFit/>
          </a:bodyPr>
          <a:lstStyle/>
          <a:p>
            <a:pPr defTabSz="1219170">
              <a:spcBef>
                <a:spcPct val="20000"/>
              </a:spcBef>
              <a:defRPr/>
            </a:pPr>
            <a:r>
              <a:rPr lang="en-US" sz="1500" dirty="0">
                <a:solidFill>
                  <a:srgbClr val="56595E"/>
                </a:solidFill>
                <a:latin typeface="Bernard MT Condensed" panose="02050806060905020404" pitchFamily="18" charset="0"/>
              </a:rPr>
              <a:t>2020</a:t>
            </a:r>
          </a:p>
        </p:txBody>
      </p:sp>
      <p:pic>
        <p:nvPicPr>
          <p:cNvPr id="55" name="Picture 54">
            <a:hlinkClick r:id="rId2"/>
            <a:extLst>
              <a:ext uri="{FF2B5EF4-FFF2-40B4-BE49-F238E27FC236}">
                <a16:creationId xmlns:a16="http://schemas.microsoft.com/office/drawing/2014/main" id="{63812551-EEFC-438B-B470-FE4C9350187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8890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6" fill="hold" grpId="0" nodeType="afterEffect">
                                  <p:stCondLst>
                                    <p:cond delay="25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750" fill="hold"/>
                                        <p:tgtEl>
                                          <p:spTgt spid="15"/>
                                        </p:tgtEl>
                                        <p:attrNameLst>
                                          <p:attrName>ppt_x</p:attrName>
                                        </p:attrNameLst>
                                      </p:cBhvr>
                                      <p:tavLst>
                                        <p:tav tm="0">
                                          <p:val>
                                            <p:strVal val="1+#ppt_w/2"/>
                                          </p:val>
                                        </p:tav>
                                        <p:tav tm="100000">
                                          <p:val>
                                            <p:strVal val="#ppt_x"/>
                                          </p:val>
                                        </p:tav>
                                      </p:tavLst>
                                    </p:anim>
                                    <p:anim calcmode="lin" valueType="num">
                                      <p:cBhvr additive="base">
                                        <p:cTn id="12" dur="750" fill="hold"/>
                                        <p:tgtEl>
                                          <p:spTgt spid="15"/>
                                        </p:tgtEl>
                                        <p:attrNameLst>
                                          <p:attrName>ppt_y</p:attrName>
                                        </p:attrNameLst>
                                      </p:cBhvr>
                                      <p:tavLst>
                                        <p:tav tm="0">
                                          <p:val>
                                            <p:strVal val="1+#ppt_h/2"/>
                                          </p:val>
                                        </p:tav>
                                        <p:tav tm="100000">
                                          <p:val>
                                            <p:strVal val="#ppt_y"/>
                                          </p:val>
                                        </p:tav>
                                      </p:tavLst>
                                    </p:anim>
                                  </p:childTnLst>
                                </p:cTn>
                              </p:par>
                              <p:par>
                                <p:cTn id="13" presetID="2" presetClass="entr" presetSubtype="6" fill="hold" grpId="0" nodeType="withEffect">
                                  <p:stCondLst>
                                    <p:cond delay="25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1+#ppt_w/2"/>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par>
                                <p:cTn id="17" presetID="2" presetClass="entr" presetSubtype="6" fill="hold" grpId="0" nodeType="withEffect">
                                  <p:stCondLst>
                                    <p:cond delay="25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750" fill="hold"/>
                                        <p:tgtEl>
                                          <p:spTgt spid="13"/>
                                        </p:tgtEl>
                                        <p:attrNameLst>
                                          <p:attrName>ppt_x</p:attrName>
                                        </p:attrNameLst>
                                      </p:cBhvr>
                                      <p:tavLst>
                                        <p:tav tm="0">
                                          <p:val>
                                            <p:strVal val="1+#ppt_w/2"/>
                                          </p:val>
                                        </p:tav>
                                        <p:tav tm="100000">
                                          <p:val>
                                            <p:strVal val="#ppt_x"/>
                                          </p:val>
                                        </p:tav>
                                      </p:tavLst>
                                    </p:anim>
                                    <p:anim calcmode="lin" valueType="num">
                                      <p:cBhvr additive="base">
                                        <p:cTn id="20" dur="750" fill="hold"/>
                                        <p:tgtEl>
                                          <p:spTgt spid="13"/>
                                        </p:tgtEl>
                                        <p:attrNameLst>
                                          <p:attrName>ppt_y</p:attrName>
                                        </p:attrNameLst>
                                      </p:cBhvr>
                                      <p:tavLst>
                                        <p:tav tm="0">
                                          <p:val>
                                            <p:strVal val="1+#ppt_h/2"/>
                                          </p:val>
                                        </p:tav>
                                        <p:tav tm="100000">
                                          <p:val>
                                            <p:strVal val="#ppt_y"/>
                                          </p:val>
                                        </p:tav>
                                      </p:tavLst>
                                    </p:anim>
                                  </p:childTnLst>
                                </p:cTn>
                              </p:par>
                              <p:par>
                                <p:cTn id="21" presetID="2" presetClass="entr" presetSubtype="6" fill="hold" grpId="0" nodeType="withEffect">
                                  <p:stCondLst>
                                    <p:cond delay="25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750" fill="hold"/>
                                        <p:tgtEl>
                                          <p:spTgt spid="12"/>
                                        </p:tgtEl>
                                        <p:attrNameLst>
                                          <p:attrName>ppt_x</p:attrName>
                                        </p:attrNameLst>
                                      </p:cBhvr>
                                      <p:tavLst>
                                        <p:tav tm="0">
                                          <p:val>
                                            <p:strVal val="1+#ppt_w/2"/>
                                          </p:val>
                                        </p:tav>
                                        <p:tav tm="100000">
                                          <p:val>
                                            <p:strVal val="#ppt_x"/>
                                          </p:val>
                                        </p:tav>
                                      </p:tavLst>
                                    </p:anim>
                                    <p:anim calcmode="lin" valueType="num">
                                      <p:cBhvr additive="base">
                                        <p:cTn id="24" dur="750" fill="hold"/>
                                        <p:tgtEl>
                                          <p:spTgt spid="12"/>
                                        </p:tgtEl>
                                        <p:attrNameLst>
                                          <p:attrName>ppt_y</p:attrName>
                                        </p:attrNameLst>
                                      </p:cBhvr>
                                      <p:tavLst>
                                        <p:tav tm="0">
                                          <p:val>
                                            <p:strVal val="1+#ppt_h/2"/>
                                          </p:val>
                                        </p:tav>
                                        <p:tav tm="100000">
                                          <p:val>
                                            <p:strVal val="#ppt_y"/>
                                          </p:val>
                                        </p:tav>
                                      </p:tavLst>
                                    </p:anim>
                                  </p:childTnLst>
                                </p:cTn>
                              </p:par>
                              <p:par>
                                <p:cTn id="25" presetID="2" presetClass="entr" presetSubtype="6" fill="hold" grpId="0" nodeType="withEffect">
                                  <p:stCondLst>
                                    <p:cond delay="25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750" fill="hold"/>
                                        <p:tgtEl>
                                          <p:spTgt spid="11"/>
                                        </p:tgtEl>
                                        <p:attrNameLst>
                                          <p:attrName>ppt_x</p:attrName>
                                        </p:attrNameLst>
                                      </p:cBhvr>
                                      <p:tavLst>
                                        <p:tav tm="0">
                                          <p:val>
                                            <p:strVal val="1+#ppt_w/2"/>
                                          </p:val>
                                        </p:tav>
                                        <p:tav tm="100000">
                                          <p:val>
                                            <p:strVal val="#ppt_x"/>
                                          </p:val>
                                        </p:tav>
                                      </p:tavLst>
                                    </p:anim>
                                    <p:anim calcmode="lin" valueType="num">
                                      <p:cBhvr additive="base">
                                        <p:cTn id="28" dur="75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6" fill="hold" grpId="0" nodeType="withEffect">
                                  <p:stCondLst>
                                    <p:cond delay="25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750" fill="hold"/>
                                        <p:tgtEl>
                                          <p:spTgt spid="10"/>
                                        </p:tgtEl>
                                        <p:attrNameLst>
                                          <p:attrName>ppt_x</p:attrName>
                                        </p:attrNameLst>
                                      </p:cBhvr>
                                      <p:tavLst>
                                        <p:tav tm="0">
                                          <p:val>
                                            <p:strVal val="1+#ppt_w/2"/>
                                          </p:val>
                                        </p:tav>
                                        <p:tav tm="100000">
                                          <p:val>
                                            <p:strVal val="#ppt_x"/>
                                          </p:val>
                                        </p:tav>
                                      </p:tavLst>
                                    </p:anim>
                                    <p:anim calcmode="lin" valueType="num">
                                      <p:cBhvr additive="base">
                                        <p:cTn id="32" dur="750" fill="hold"/>
                                        <p:tgtEl>
                                          <p:spTgt spid="10"/>
                                        </p:tgtEl>
                                        <p:attrNameLst>
                                          <p:attrName>ppt_y</p:attrName>
                                        </p:attrNameLst>
                                      </p:cBhvr>
                                      <p:tavLst>
                                        <p:tav tm="0">
                                          <p:val>
                                            <p:strVal val="1+#ppt_h/2"/>
                                          </p:val>
                                        </p:tav>
                                        <p:tav tm="100000">
                                          <p:val>
                                            <p:strVal val="#ppt_y"/>
                                          </p:val>
                                        </p:tav>
                                      </p:tavLst>
                                    </p:anim>
                                  </p:childTnLst>
                                </p:cTn>
                              </p:par>
                            </p:childTnLst>
                          </p:cTn>
                        </p:par>
                        <p:par>
                          <p:cTn id="33" fill="hold">
                            <p:stCondLst>
                              <p:cond delay="1500"/>
                            </p:stCondLst>
                            <p:childTnLst>
                              <p:par>
                                <p:cTn id="34" presetID="53" presetClass="entr" presetSubtype="16" fill="hold" grpId="0" nodeType="afterEffect">
                                  <p:stCondLst>
                                    <p:cond delay="0"/>
                                  </p:stCondLst>
                                  <p:childTnLst>
                                    <p:set>
                                      <p:cBhvr>
                                        <p:cTn id="35" dur="1" fill="hold">
                                          <p:stCondLst>
                                            <p:cond delay="0"/>
                                          </p:stCondLst>
                                        </p:cTn>
                                        <p:tgtEl>
                                          <p:spTgt spid="76"/>
                                        </p:tgtEl>
                                        <p:attrNameLst>
                                          <p:attrName>style.visibility</p:attrName>
                                        </p:attrNameLst>
                                      </p:cBhvr>
                                      <p:to>
                                        <p:strVal val="visible"/>
                                      </p:to>
                                    </p:set>
                                    <p:anim calcmode="lin" valueType="num">
                                      <p:cBhvr>
                                        <p:cTn id="36" dur="1000" fill="hold"/>
                                        <p:tgtEl>
                                          <p:spTgt spid="76"/>
                                        </p:tgtEl>
                                        <p:attrNameLst>
                                          <p:attrName>ppt_w</p:attrName>
                                        </p:attrNameLst>
                                      </p:cBhvr>
                                      <p:tavLst>
                                        <p:tav tm="0">
                                          <p:val>
                                            <p:fltVal val="0"/>
                                          </p:val>
                                        </p:tav>
                                        <p:tav tm="100000">
                                          <p:val>
                                            <p:strVal val="#ppt_w"/>
                                          </p:val>
                                        </p:tav>
                                      </p:tavLst>
                                    </p:anim>
                                    <p:anim calcmode="lin" valueType="num">
                                      <p:cBhvr>
                                        <p:cTn id="37" dur="1000" fill="hold"/>
                                        <p:tgtEl>
                                          <p:spTgt spid="76"/>
                                        </p:tgtEl>
                                        <p:attrNameLst>
                                          <p:attrName>ppt_h</p:attrName>
                                        </p:attrNameLst>
                                      </p:cBhvr>
                                      <p:tavLst>
                                        <p:tav tm="0">
                                          <p:val>
                                            <p:fltVal val="0"/>
                                          </p:val>
                                        </p:tav>
                                        <p:tav tm="100000">
                                          <p:val>
                                            <p:strVal val="#ppt_h"/>
                                          </p:val>
                                        </p:tav>
                                      </p:tavLst>
                                    </p:anim>
                                    <p:animEffect transition="in" filter="fade">
                                      <p:cBhvr>
                                        <p:cTn id="38" dur="1000"/>
                                        <p:tgtEl>
                                          <p:spTgt spid="76"/>
                                        </p:tgtEl>
                                      </p:cBhvr>
                                    </p:animEffect>
                                  </p:childTnLst>
                                </p:cTn>
                              </p:par>
                              <p:par>
                                <p:cTn id="39" presetID="42" presetClass="entr" presetSubtype="0" fill="hold" grpId="0" nodeType="withEffect">
                                  <p:stCondLst>
                                    <p:cond delay="0"/>
                                  </p:stCondLst>
                                  <p:childTnLst>
                                    <p:set>
                                      <p:cBhvr>
                                        <p:cTn id="40" dur="1" fill="hold">
                                          <p:stCondLst>
                                            <p:cond delay="0"/>
                                          </p:stCondLst>
                                        </p:cTn>
                                        <p:tgtEl>
                                          <p:spTgt spid="77"/>
                                        </p:tgtEl>
                                        <p:attrNameLst>
                                          <p:attrName>style.visibility</p:attrName>
                                        </p:attrNameLst>
                                      </p:cBhvr>
                                      <p:to>
                                        <p:strVal val="visible"/>
                                      </p:to>
                                    </p:set>
                                    <p:animEffect transition="in" filter="fade">
                                      <p:cBhvr>
                                        <p:cTn id="41" dur="1000"/>
                                        <p:tgtEl>
                                          <p:spTgt spid="77"/>
                                        </p:tgtEl>
                                      </p:cBhvr>
                                    </p:animEffect>
                                    <p:anim calcmode="lin" valueType="num">
                                      <p:cBhvr>
                                        <p:cTn id="42" dur="1000" fill="hold"/>
                                        <p:tgtEl>
                                          <p:spTgt spid="77"/>
                                        </p:tgtEl>
                                        <p:attrNameLst>
                                          <p:attrName>ppt_x</p:attrName>
                                        </p:attrNameLst>
                                      </p:cBhvr>
                                      <p:tavLst>
                                        <p:tav tm="0">
                                          <p:val>
                                            <p:strVal val="#ppt_x"/>
                                          </p:val>
                                        </p:tav>
                                        <p:tav tm="100000">
                                          <p:val>
                                            <p:strVal val="#ppt_x"/>
                                          </p:val>
                                        </p:tav>
                                      </p:tavLst>
                                    </p:anim>
                                    <p:anim calcmode="lin" valueType="num">
                                      <p:cBhvr>
                                        <p:cTn id="43" dur="1000" fill="hold"/>
                                        <p:tgtEl>
                                          <p:spTgt spid="77"/>
                                        </p:tgtEl>
                                        <p:attrNameLst>
                                          <p:attrName>ppt_y</p:attrName>
                                        </p:attrNameLst>
                                      </p:cBhvr>
                                      <p:tavLst>
                                        <p:tav tm="0">
                                          <p:val>
                                            <p:strVal val="#ppt_y+.1"/>
                                          </p:val>
                                        </p:tav>
                                        <p:tav tm="100000">
                                          <p:val>
                                            <p:strVal val="#ppt_y"/>
                                          </p:val>
                                        </p:tav>
                                      </p:tavLst>
                                    </p:anim>
                                  </p:childTnLst>
                                </p:cTn>
                              </p:par>
                            </p:childTnLst>
                          </p:cTn>
                        </p:par>
                        <p:par>
                          <p:cTn id="44" fill="hold">
                            <p:stCondLst>
                              <p:cond delay="2500"/>
                            </p:stCondLst>
                            <p:childTnLst>
                              <p:par>
                                <p:cTn id="45" presetID="53" presetClass="entr" presetSubtype="16"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750" fill="hold"/>
                                        <p:tgtEl>
                                          <p:spTgt spid="21"/>
                                        </p:tgtEl>
                                        <p:attrNameLst>
                                          <p:attrName>ppt_w</p:attrName>
                                        </p:attrNameLst>
                                      </p:cBhvr>
                                      <p:tavLst>
                                        <p:tav tm="0">
                                          <p:val>
                                            <p:fltVal val="0"/>
                                          </p:val>
                                        </p:tav>
                                        <p:tav tm="100000">
                                          <p:val>
                                            <p:strVal val="#ppt_w"/>
                                          </p:val>
                                        </p:tav>
                                      </p:tavLst>
                                    </p:anim>
                                    <p:anim calcmode="lin" valueType="num">
                                      <p:cBhvr>
                                        <p:cTn id="48" dur="750" fill="hold"/>
                                        <p:tgtEl>
                                          <p:spTgt spid="21"/>
                                        </p:tgtEl>
                                        <p:attrNameLst>
                                          <p:attrName>ppt_h</p:attrName>
                                        </p:attrNameLst>
                                      </p:cBhvr>
                                      <p:tavLst>
                                        <p:tav tm="0">
                                          <p:val>
                                            <p:fltVal val="0"/>
                                          </p:val>
                                        </p:tav>
                                        <p:tav tm="100000">
                                          <p:val>
                                            <p:strVal val="#ppt_h"/>
                                          </p:val>
                                        </p:tav>
                                      </p:tavLst>
                                    </p:anim>
                                    <p:animEffect transition="in" filter="fade">
                                      <p:cBhvr>
                                        <p:cTn id="49" dur="750"/>
                                        <p:tgtEl>
                                          <p:spTgt spid="21"/>
                                        </p:tgtEl>
                                      </p:cBhvr>
                                    </p:animEffect>
                                  </p:childTnLst>
                                </p:cTn>
                              </p:par>
                              <p:par>
                                <p:cTn id="50" presetID="53" presetClass="entr" presetSubtype="16" fill="hold" nodeType="withEffect">
                                  <p:stCondLst>
                                    <p:cond delay="0"/>
                                  </p:stCondLst>
                                  <p:childTnLst>
                                    <p:set>
                                      <p:cBhvr>
                                        <p:cTn id="51" dur="1" fill="hold">
                                          <p:stCondLst>
                                            <p:cond delay="0"/>
                                          </p:stCondLst>
                                        </p:cTn>
                                        <p:tgtEl>
                                          <p:spTgt spid="70"/>
                                        </p:tgtEl>
                                        <p:attrNameLst>
                                          <p:attrName>style.visibility</p:attrName>
                                        </p:attrNameLst>
                                      </p:cBhvr>
                                      <p:to>
                                        <p:strVal val="visible"/>
                                      </p:to>
                                    </p:set>
                                    <p:anim calcmode="lin" valueType="num">
                                      <p:cBhvr>
                                        <p:cTn id="52" dur="750" fill="hold"/>
                                        <p:tgtEl>
                                          <p:spTgt spid="70"/>
                                        </p:tgtEl>
                                        <p:attrNameLst>
                                          <p:attrName>ppt_w</p:attrName>
                                        </p:attrNameLst>
                                      </p:cBhvr>
                                      <p:tavLst>
                                        <p:tav tm="0">
                                          <p:val>
                                            <p:fltVal val="0"/>
                                          </p:val>
                                        </p:tav>
                                        <p:tav tm="100000">
                                          <p:val>
                                            <p:strVal val="#ppt_w"/>
                                          </p:val>
                                        </p:tav>
                                      </p:tavLst>
                                    </p:anim>
                                    <p:anim calcmode="lin" valueType="num">
                                      <p:cBhvr>
                                        <p:cTn id="53" dur="750" fill="hold"/>
                                        <p:tgtEl>
                                          <p:spTgt spid="70"/>
                                        </p:tgtEl>
                                        <p:attrNameLst>
                                          <p:attrName>ppt_h</p:attrName>
                                        </p:attrNameLst>
                                      </p:cBhvr>
                                      <p:tavLst>
                                        <p:tav tm="0">
                                          <p:val>
                                            <p:fltVal val="0"/>
                                          </p:val>
                                        </p:tav>
                                        <p:tav tm="100000">
                                          <p:val>
                                            <p:strVal val="#ppt_h"/>
                                          </p:val>
                                        </p:tav>
                                      </p:tavLst>
                                    </p:anim>
                                    <p:animEffect transition="in" filter="fade">
                                      <p:cBhvr>
                                        <p:cTn id="54" dur="750"/>
                                        <p:tgtEl>
                                          <p:spTgt spid="70"/>
                                        </p:tgtEl>
                                      </p:cBhvr>
                                    </p:animEffect>
                                  </p:childTnLst>
                                </p:cTn>
                              </p:par>
                            </p:childTnLst>
                          </p:cTn>
                        </p:par>
                        <p:par>
                          <p:cTn id="55" fill="hold">
                            <p:stCondLst>
                              <p:cond delay="3250"/>
                            </p:stCondLst>
                            <p:childTnLst>
                              <p:par>
                                <p:cTn id="56" presetID="53" presetClass="entr" presetSubtype="16" fill="hold" nodeType="afterEffect">
                                  <p:stCondLst>
                                    <p:cond delay="0"/>
                                  </p:stCondLst>
                                  <p:childTnLst>
                                    <p:set>
                                      <p:cBhvr>
                                        <p:cTn id="57" dur="1" fill="hold">
                                          <p:stCondLst>
                                            <p:cond delay="0"/>
                                          </p:stCondLst>
                                        </p:cTn>
                                        <p:tgtEl>
                                          <p:spTgt spid="84"/>
                                        </p:tgtEl>
                                        <p:attrNameLst>
                                          <p:attrName>style.visibility</p:attrName>
                                        </p:attrNameLst>
                                      </p:cBhvr>
                                      <p:to>
                                        <p:strVal val="visible"/>
                                      </p:to>
                                    </p:set>
                                    <p:anim calcmode="lin" valueType="num">
                                      <p:cBhvr>
                                        <p:cTn id="58" dur="750" fill="hold"/>
                                        <p:tgtEl>
                                          <p:spTgt spid="84"/>
                                        </p:tgtEl>
                                        <p:attrNameLst>
                                          <p:attrName>ppt_w</p:attrName>
                                        </p:attrNameLst>
                                      </p:cBhvr>
                                      <p:tavLst>
                                        <p:tav tm="0">
                                          <p:val>
                                            <p:fltVal val="0"/>
                                          </p:val>
                                        </p:tav>
                                        <p:tav tm="100000">
                                          <p:val>
                                            <p:strVal val="#ppt_w"/>
                                          </p:val>
                                        </p:tav>
                                      </p:tavLst>
                                    </p:anim>
                                    <p:anim calcmode="lin" valueType="num">
                                      <p:cBhvr>
                                        <p:cTn id="59" dur="750" fill="hold"/>
                                        <p:tgtEl>
                                          <p:spTgt spid="84"/>
                                        </p:tgtEl>
                                        <p:attrNameLst>
                                          <p:attrName>ppt_h</p:attrName>
                                        </p:attrNameLst>
                                      </p:cBhvr>
                                      <p:tavLst>
                                        <p:tav tm="0">
                                          <p:val>
                                            <p:fltVal val="0"/>
                                          </p:val>
                                        </p:tav>
                                        <p:tav tm="100000">
                                          <p:val>
                                            <p:strVal val="#ppt_h"/>
                                          </p:val>
                                        </p:tav>
                                      </p:tavLst>
                                    </p:anim>
                                    <p:animEffect transition="in" filter="fade">
                                      <p:cBhvr>
                                        <p:cTn id="60" dur="750"/>
                                        <p:tgtEl>
                                          <p:spTgt spid="84"/>
                                        </p:tgtEl>
                                      </p:cBhvr>
                                    </p:animEffect>
                                  </p:childTnLst>
                                </p:cTn>
                              </p:par>
                            </p:childTnLst>
                          </p:cTn>
                        </p:par>
                        <p:par>
                          <p:cTn id="61" fill="hold">
                            <p:stCondLst>
                              <p:cond delay="4000"/>
                            </p:stCondLst>
                            <p:childTnLst>
                              <p:par>
                                <p:cTn id="62" presetID="42" presetClass="entr" presetSubtype="0" fill="hold" grpId="0" nodeType="after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fade">
                                      <p:cBhvr>
                                        <p:cTn id="64" dur="1000"/>
                                        <p:tgtEl>
                                          <p:spTgt spid="26"/>
                                        </p:tgtEl>
                                      </p:cBhvr>
                                    </p:animEffect>
                                    <p:anim calcmode="lin" valueType="num">
                                      <p:cBhvr>
                                        <p:cTn id="65" dur="1000" fill="hold"/>
                                        <p:tgtEl>
                                          <p:spTgt spid="26"/>
                                        </p:tgtEl>
                                        <p:attrNameLst>
                                          <p:attrName>ppt_x</p:attrName>
                                        </p:attrNameLst>
                                      </p:cBhvr>
                                      <p:tavLst>
                                        <p:tav tm="0">
                                          <p:val>
                                            <p:strVal val="#ppt_x"/>
                                          </p:val>
                                        </p:tav>
                                        <p:tav tm="100000">
                                          <p:val>
                                            <p:strVal val="#ppt_x"/>
                                          </p:val>
                                        </p:tav>
                                      </p:tavLst>
                                    </p:anim>
                                    <p:anim calcmode="lin" valueType="num">
                                      <p:cBhvr>
                                        <p:cTn id="66" dur="1000" fill="hold"/>
                                        <p:tgtEl>
                                          <p:spTgt spid="26"/>
                                        </p:tgtEl>
                                        <p:attrNameLst>
                                          <p:attrName>ppt_y</p:attrName>
                                        </p:attrNameLst>
                                      </p:cBhvr>
                                      <p:tavLst>
                                        <p:tav tm="0">
                                          <p:val>
                                            <p:strVal val="#ppt_y+.1"/>
                                          </p:val>
                                        </p:tav>
                                        <p:tav tm="100000">
                                          <p:val>
                                            <p:strVal val="#ppt_y"/>
                                          </p:val>
                                        </p:tav>
                                      </p:tavLst>
                                    </p:anim>
                                  </p:childTnLst>
                                </p:cTn>
                              </p:par>
                            </p:childTnLst>
                          </p:cTn>
                        </p:par>
                        <p:par>
                          <p:cTn id="67" fill="hold">
                            <p:stCondLst>
                              <p:cond delay="5000"/>
                            </p:stCondLst>
                            <p:childTnLst>
                              <p:par>
                                <p:cTn id="68" presetID="53" presetClass="entr" presetSubtype="16" fill="hold" grpId="0" nodeType="afterEffect">
                                  <p:stCondLst>
                                    <p:cond delay="0"/>
                                  </p:stCondLst>
                                  <p:childTnLst>
                                    <p:set>
                                      <p:cBhvr>
                                        <p:cTn id="69" dur="1" fill="hold">
                                          <p:stCondLst>
                                            <p:cond delay="0"/>
                                          </p:stCondLst>
                                        </p:cTn>
                                        <p:tgtEl>
                                          <p:spTgt spid="78"/>
                                        </p:tgtEl>
                                        <p:attrNameLst>
                                          <p:attrName>style.visibility</p:attrName>
                                        </p:attrNameLst>
                                      </p:cBhvr>
                                      <p:to>
                                        <p:strVal val="visible"/>
                                      </p:to>
                                    </p:set>
                                    <p:anim calcmode="lin" valueType="num">
                                      <p:cBhvr>
                                        <p:cTn id="70" dur="1000" fill="hold"/>
                                        <p:tgtEl>
                                          <p:spTgt spid="78"/>
                                        </p:tgtEl>
                                        <p:attrNameLst>
                                          <p:attrName>ppt_w</p:attrName>
                                        </p:attrNameLst>
                                      </p:cBhvr>
                                      <p:tavLst>
                                        <p:tav tm="0">
                                          <p:val>
                                            <p:fltVal val="0"/>
                                          </p:val>
                                        </p:tav>
                                        <p:tav tm="100000">
                                          <p:val>
                                            <p:strVal val="#ppt_w"/>
                                          </p:val>
                                        </p:tav>
                                      </p:tavLst>
                                    </p:anim>
                                    <p:anim calcmode="lin" valueType="num">
                                      <p:cBhvr>
                                        <p:cTn id="71" dur="1000" fill="hold"/>
                                        <p:tgtEl>
                                          <p:spTgt spid="78"/>
                                        </p:tgtEl>
                                        <p:attrNameLst>
                                          <p:attrName>ppt_h</p:attrName>
                                        </p:attrNameLst>
                                      </p:cBhvr>
                                      <p:tavLst>
                                        <p:tav tm="0">
                                          <p:val>
                                            <p:fltVal val="0"/>
                                          </p:val>
                                        </p:tav>
                                        <p:tav tm="100000">
                                          <p:val>
                                            <p:strVal val="#ppt_h"/>
                                          </p:val>
                                        </p:tav>
                                      </p:tavLst>
                                    </p:anim>
                                    <p:animEffect transition="in" filter="fade">
                                      <p:cBhvr>
                                        <p:cTn id="72" dur="1000"/>
                                        <p:tgtEl>
                                          <p:spTgt spid="78"/>
                                        </p:tgtEl>
                                      </p:cBhvr>
                                    </p:animEffect>
                                  </p:childTnLst>
                                </p:cTn>
                              </p:par>
                              <p:par>
                                <p:cTn id="73" presetID="42" presetClass="entr" presetSubtype="0" fill="hold" grpId="0" nodeType="withEffect">
                                  <p:stCondLst>
                                    <p:cond delay="0"/>
                                  </p:stCondLst>
                                  <p:childTnLst>
                                    <p:set>
                                      <p:cBhvr>
                                        <p:cTn id="74" dur="1" fill="hold">
                                          <p:stCondLst>
                                            <p:cond delay="0"/>
                                          </p:stCondLst>
                                        </p:cTn>
                                        <p:tgtEl>
                                          <p:spTgt spid="79"/>
                                        </p:tgtEl>
                                        <p:attrNameLst>
                                          <p:attrName>style.visibility</p:attrName>
                                        </p:attrNameLst>
                                      </p:cBhvr>
                                      <p:to>
                                        <p:strVal val="visible"/>
                                      </p:to>
                                    </p:set>
                                    <p:animEffect transition="in" filter="fade">
                                      <p:cBhvr>
                                        <p:cTn id="75" dur="1000"/>
                                        <p:tgtEl>
                                          <p:spTgt spid="79"/>
                                        </p:tgtEl>
                                      </p:cBhvr>
                                    </p:animEffect>
                                    <p:anim calcmode="lin" valueType="num">
                                      <p:cBhvr>
                                        <p:cTn id="76" dur="1000" fill="hold"/>
                                        <p:tgtEl>
                                          <p:spTgt spid="79"/>
                                        </p:tgtEl>
                                        <p:attrNameLst>
                                          <p:attrName>ppt_x</p:attrName>
                                        </p:attrNameLst>
                                      </p:cBhvr>
                                      <p:tavLst>
                                        <p:tav tm="0">
                                          <p:val>
                                            <p:strVal val="#ppt_x"/>
                                          </p:val>
                                        </p:tav>
                                        <p:tav tm="100000">
                                          <p:val>
                                            <p:strVal val="#ppt_x"/>
                                          </p:val>
                                        </p:tav>
                                      </p:tavLst>
                                    </p:anim>
                                    <p:anim calcmode="lin" valueType="num">
                                      <p:cBhvr>
                                        <p:cTn id="77" dur="1000" fill="hold"/>
                                        <p:tgtEl>
                                          <p:spTgt spid="79"/>
                                        </p:tgtEl>
                                        <p:attrNameLst>
                                          <p:attrName>ppt_y</p:attrName>
                                        </p:attrNameLst>
                                      </p:cBhvr>
                                      <p:tavLst>
                                        <p:tav tm="0">
                                          <p:val>
                                            <p:strVal val="#ppt_y+.1"/>
                                          </p:val>
                                        </p:tav>
                                        <p:tav tm="100000">
                                          <p:val>
                                            <p:strVal val="#ppt_y"/>
                                          </p:val>
                                        </p:tav>
                                      </p:tavLst>
                                    </p:anim>
                                  </p:childTnLst>
                                </p:cTn>
                              </p:par>
                            </p:childTnLst>
                          </p:cTn>
                        </p:par>
                        <p:par>
                          <p:cTn id="78" fill="hold">
                            <p:stCondLst>
                              <p:cond delay="6000"/>
                            </p:stCondLst>
                            <p:childTnLst>
                              <p:par>
                                <p:cTn id="79" presetID="53" presetClass="entr" presetSubtype="16" fill="hold" grpId="0" nodeType="afterEffect">
                                  <p:stCondLst>
                                    <p:cond delay="0"/>
                                  </p:stCondLst>
                                  <p:childTnLst>
                                    <p:set>
                                      <p:cBhvr>
                                        <p:cTn id="80" dur="1" fill="hold">
                                          <p:stCondLst>
                                            <p:cond delay="0"/>
                                          </p:stCondLst>
                                        </p:cTn>
                                        <p:tgtEl>
                                          <p:spTgt spid="36"/>
                                        </p:tgtEl>
                                        <p:attrNameLst>
                                          <p:attrName>style.visibility</p:attrName>
                                        </p:attrNameLst>
                                      </p:cBhvr>
                                      <p:to>
                                        <p:strVal val="visible"/>
                                      </p:to>
                                    </p:set>
                                    <p:anim calcmode="lin" valueType="num">
                                      <p:cBhvr>
                                        <p:cTn id="81" dur="750" fill="hold"/>
                                        <p:tgtEl>
                                          <p:spTgt spid="36"/>
                                        </p:tgtEl>
                                        <p:attrNameLst>
                                          <p:attrName>ppt_w</p:attrName>
                                        </p:attrNameLst>
                                      </p:cBhvr>
                                      <p:tavLst>
                                        <p:tav tm="0">
                                          <p:val>
                                            <p:fltVal val="0"/>
                                          </p:val>
                                        </p:tav>
                                        <p:tav tm="100000">
                                          <p:val>
                                            <p:strVal val="#ppt_w"/>
                                          </p:val>
                                        </p:tav>
                                      </p:tavLst>
                                    </p:anim>
                                    <p:anim calcmode="lin" valueType="num">
                                      <p:cBhvr>
                                        <p:cTn id="82" dur="750" fill="hold"/>
                                        <p:tgtEl>
                                          <p:spTgt spid="36"/>
                                        </p:tgtEl>
                                        <p:attrNameLst>
                                          <p:attrName>ppt_h</p:attrName>
                                        </p:attrNameLst>
                                      </p:cBhvr>
                                      <p:tavLst>
                                        <p:tav tm="0">
                                          <p:val>
                                            <p:fltVal val="0"/>
                                          </p:val>
                                        </p:tav>
                                        <p:tav tm="100000">
                                          <p:val>
                                            <p:strVal val="#ppt_h"/>
                                          </p:val>
                                        </p:tav>
                                      </p:tavLst>
                                    </p:anim>
                                    <p:animEffect transition="in" filter="fade">
                                      <p:cBhvr>
                                        <p:cTn id="83" dur="750"/>
                                        <p:tgtEl>
                                          <p:spTgt spid="36"/>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63"/>
                                        </p:tgtEl>
                                        <p:attrNameLst>
                                          <p:attrName>style.visibility</p:attrName>
                                        </p:attrNameLst>
                                      </p:cBhvr>
                                      <p:to>
                                        <p:strVal val="visible"/>
                                      </p:to>
                                    </p:set>
                                    <p:anim calcmode="lin" valueType="num">
                                      <p:cBhvr>
                                        <p:cTn id="86" dur="750" fill="hold"/>
                                        <p:tgtEl>
                                          <p:spTgt spid="63"/>
                                        </p:tgtEl>
                                        <p:attrNameLst>
                                          <p:attrName>ppt_w</p:attrName>
                                        </p:attrNameLst>
                                      </p:cBhvr>
                                      <p:tavLst>
                                        <p:tav tm="0">
                                          <p:val>
                                            <p:fltVal val="0"/>
                                          </p:val>
                                        </p:tav>
                                        <p:tav tm="100000">
                                          <p:val>
                                            <p:strVal val="#ppt_w"/>
                                          </p:val>
                                        </p:tav>
                                      </p:tavLst>
                                    </p:anim>
                                    <p:anim calcmode="lin" valueType="num">
                                      <p:cBhvr>
                                        <p:cTn id="87" dur="750" fill="hold"/>
                                        <p:tgtEl>
                                          <p:spTgt spid="63"/>
                                        </p:tgtEl>
                                        <p:attrNameLst>
                                          <p:attrName>ppt_h</p:attrName>
                                        </p:attrNameLst>
                                      </p:cBhvr>
                                      <p:tavLst>
                                        <p:tav tm="0">
                                          <p:val>
                                            <p:fltVal val="0"/>
                                          </p:val>
                                        </p:tav>
                                        <p:tav tm="100000">
                                          <p:val>
                                            <p:strVal val="#ppt_h"/>
                                          </p:val>
                                        </p:tav>
                                      </p:tavLst>
                                    </p:anim>
                                    <p:animEffect transition="in" filter="fade">
                                      <p:cBhvr>
                                        <p:cTn id="88" dur="750"/>
                                        <p:tgtEl>
                                          <p:spTgt spid="63"/>
                                        </p:tgtEl>
                                      </p:cBhvr>
                                    </p:animEffect>
                                  </p:childTnLst>
                                </p:cTn>
                              </p:par>
                            </p:childTnLst>
                          </p:cTn>
                        </p:par>
                        <p:par>
                          <p:cTn id="89" fill="hold">
                            <p:stCondLst>
                              <p:cond delay="6750"/>
                            </p:stCondLst>
                            <p:childTnLst>
                              <p:par>
                                <p:cTn id="90" presetID="53" presetClass="entr" presetSubtype="16" fill="hold" nodeType="afterEffect">
                                  <p:stCondLst>
                                    <p:cond delay="0"/>
                                  </p:stCondLst>
                                  <p:childTnLst>
                                    <p:set>
                                      <p:cBhvr>
                                        <p:cTn id="91" dur="1" fill="hold">
                                          <p:stCondLst>
                                            <p:cond delay="0"/>
                                          </p:stCondLst>
                                        </p:cTn>
                                        <p:tgtEl>
                                          <p:spTgt spid="85"/>
                                        </p:tgtEl>
                                        <p:attrNameLst>
                                          <p:attrName>style.visibility</p:attrName>
                                        </p:attrNameLst>
                                      </p:cBhvr>
                                      <p:to>
                                        <p:strVal val="visible"/>
                                      </p:to>
                                    </p:set>
                                    <p:anim calcmode="lin" valueType="num">
                                      <p:cBhvr>
                                        <p:cTn id="92" dur="750" fill="hold"/>
                                        <p:tgtEl>
                                          <p:spTgt spid="85"/>
                                        </p:tgtEl>
                                        <p:attrNameLst>
                                          <p:attrName>ppt_w</p:attrName>
                                        </p:attrNameLst>
                                      </p:cBhvr>
                                      <p:tavLst>
                                        <p:tav tm="0">
                                          <p:val>
                                            <p:fltVal val="0"/>
                                          </p:val>
                                        </p:tav>
                                        <p:tav tm="100000">
                                          <p:val>
                                            <p:strVal val="#ppt_w"/>
                                          </p:val>
                                        </p:tav>
                                      </p:tavLst>
                                    </p:anim>
                                    <p:anim calcmode="lin" valueType="num">
                                      <p:cBhvr>
                                        <p:cTn id="93" dur="750" fill="hold"/>
                                        <p:tgtEl>
                                          <p:spTgt spid="85"/>
                                        </p:tgtEl>
                                        <p:attrNameLst>
                                          <p:attrName>ppt_h</p:attrName>
                                        </p:attrNameLst>
                                      </p:cBhvr>
                                      <p:tavLst>
                                        <p:tav tm="0">
                                          <p:val>
                                            <p:fltVal val="0"/>
                                          </p:val>
                                        </p:tav>
                                        <p:tav tm="100000">
                                          <p:val>
                                            <p:strVal val="#ppt_h"/>
                                          </p:val>
                                        </p:tav>
                                      </p:tavLst>
                                    </p:anim>
                                    <p:animEffect transition="in" filter="fade">
                                      <p:cBhvr>
                                        <p:cTn id="94" dur="750"/>
                                        <p:tgtEl>
                                          <p:spTgt spid="85"/>
                                        </p:tgtEl>
                                      </p:cBhvr>
                                    </p:animEffect>
                                  </p:childTnLst>
                                </p:cTn>
                              </p:par>
                            </p:childTnLst>
                          </p:cTn>
                        </p:par>
                        <p:par>
                          <p:cTn id="95" fill="hold">
                            <p:stCondLst>
                              <p:cond delay="7500"/>
                            </p:stCondLst>
                            <p:childTnLst>
                              <p:par>
                                <p:cTn id="96" presetID="42" presetClass="entr" presetSubtype="0" fill="hold" grpId="0" nodeType="afterEffect">
                                  <p:stCondLst>
                                    <p:cond delay="0"/>
                                  </p:stCondLst>
                                  <p:childTnLst>
                                    <p:set>
                                      <p:cBhvr>
                                        <p:cTn id="97" dur="1" fill="hold">
                                          <p:stCondLst>
                                            <p:cond delay="0"/>
                                          </p:stCondLst>
                                        </p:cTn>
                                        <p:tgtEl>
                                          <p:spTgt spid="61"/>
                                        </p:tgtEl>
                                        <p:attrNameLst>
                                          <p:attrName>style.visibility</p:attrName>
                                        </p:attrNameLst>
                                      </p:cBhvr>
                                      <p:to>
                                        <p:strVal val="visible"/>
                                      </p:to>
                                    </p:set>
                                    <p:animEffect transition="in" filter="fade">
                                      <p:cBhvr>
                                        <p:cTn id="98" dur="1000"/>
                                        <p:tgtEl>
                                          <p:spTgt spid="61"/>
                                        </p:tgtEl>
                                      </p:cBhvr>
                                    </p:animEffect>
                                    <p:anim calcmode="lin" valueType="num">
                                      <p:cBhvr>
                                        <p:cTn id="99" dur="1000" fill="hold"/>
                                        <p:tgtEl>
                                          <p:spTgt spid="61"/>
                                        </p:tgtEl>
                                        <p:attrNameLst>
                                          <p:attrName>ppt_x</p:attrName>
                                        </p:attrNameLst>
                                      </p:cBhvr>
                                      <p:tavLst>
                                        <p:tav tm="0">
                                          <p:val>
                                            <p:strVal val="#ppt_x"/>
                                          </p:val>
                                        </p:tav>
                                        <p:tav tm="100000">
                                          <p:val>
                                            <p:strVal val="#ppt_x"/>
                                          </p:val>
                                        </p:tav>
                                      </p:tavLst>
                                    </p:anim>
                                    <p:anim calcmode="lin" valueType="num">
                                      <p:cBhvr>
                                        <p:cTn id="100" dur="1000" fill="hold"/>
                                        <p:tgtEl>
                                          <p:spTgt spid="61"/>
                                        </p:tgtEl>
                                        <p:attrNameLst>
                                          <p:attrName>ppt_y</p:attrName>
                                        </p:attrNameLst>
                                      </p:cBhvr>
                                      <p:tavLst>
                                        <p:tav tm="0">
                                          <p:val>
                                            <p:strVal val="#ppt_y+.1"/>
                                          </p:val>
                                        </p:tav>
                                        <p:tav tm="100000">
                                          <p:val>
                                            <p:strVal val="#ppt_y"/>
                                          </p:val>
                                        </p:tav>
                                      </p:tavLst>
                                    </p:anim>
                                  </p:childTnLst>
                                </p:cTn>
                              </p:par>
                            </p:childTnLst>
                          </p:cTn>
                        </p:par>
                        <p:par>
                          <p:cTn id="101" fill="hold">
                            <p:stCondLst>
                              <p:cond delay="8500"/>
                            </p:stCondLst>
                            <p:childTnLst>
                              <p:par>
                                <p:cTn id="102" presetID="53" presetClass="entr" presetSubtype="16" fill="hold" grpId="0" nodeType="afterEffect">
                                  <p:stCondLst>
                                    <p:cond delay="0"/>
                                  </p:stCondLst>
                                  <p:childTnLst>
                                    <p:set>
                                      <p:cBhvr>
                                        <p:cTn id="103" dur="1" fill="hold">
                                          <p:stCondLst>
                                            <p:cond delay="0"/>
                                          </p:stCondLst>
                                        </p:cTn>
                                        <p:tgtEl>
                                          <p:spTgt spid="80"/>
                                        </p:tgtEl>
                                        <p:attrNameLst>
                                          <p:attrName>style.visibility</p:attrName>
                                        </p:attrNameLst>
                                      </p:cBhvr>
                                      <p:to>
                                        <p:strVal val="visible"/>
                                      </p:to>
                                    </p:set>
                                    <p:anim calcmode="lin" valueType="num">
                                      <p:cBhvr>
                                        <p:cTn id="104" dur="1000" fill="hold"/>
                                        <p:tgtEl>
                                          <p:spTgt spid="80"/>
                                        </p:tgtEl>
                                        <p:attrNameLst>
                                          <p:attrName>ppt_w</p:attrName>
                                        </p:attrNameLst>
                                      </p:cBhvr>
                                      <p:tavLst>
                                        <p:tav tm="0">
                                          <p:val>
                                            <p:fltVal val="0"/>
                                          </p:val>
                                        </p:tav>
                                        <p:tav tm="100000">
                                          <p:val>
                                            <p:strVal val="#ppt_w"/>
                                          </p:val>
                                        </p:tav>
                                      </p:tavLst>
                                    </p:anim>
                                    <p:anim calcmode="lin" valueType="num">
                                      <p:cBhvr>
                                        <p:cTn id="105" dur="1000" fill="hold"/>
                                        <p:tgtEl>
                                          <p:spTgt spid="80"/>
                                        </p:tgtEl>
                                        <p:attrNameLst>
                                          <p:attrName>ppt_h</p:attrName>
                                        </p:attrNameLst>
                                      </p:cBhvr>
                                      <p:tavLst>
                                        <p:tav tm="0">
                                          <p:val>
                                            <p:fltVal val="0"/>
                                          </p:val>
                                        </p:tav>
                                        <p:tav tm="100000">
                                          <p:val>
                                            <p:strVal val="#ppt_h"/>
                                          </p:val>
                                        </p:tav>
                                      </p:tavLst>
                                    </p:anim>
                                    <p:animEffect transition="in" filter="fade">
                                      <p:cBhvr>
                                        <p:cTn id="106" dur="1000"/>
                                        <p:tgtEl>
                                          <p:spTgt spid="80"/>
                                        </p:tgtEl>
                                      </p:cBhvr>
                                    </p:animEffect>
                                  </p:childTnLst>
                                </p:cTn>
                              </p:par>
                              <p:par>
                                <p:cTn id="107" presetID="42" presetClass="entr" presetSubtype="0" fill="hold" grpId="0" nodeType="withEffect">
                                  <p:stCondLst>
                                    <p:cond delay="0"/>
                                  </p:stCondLst>
                                  <p:childTnLst>
                                    <p:set>
                                      <p:cBhvr>
                                        <p:cTn id="108" dur="1" fill="hold">
                                          <p:stCondLst>
                                            <p:cond delay="0"/>
                                          </p:stCondLst>
                                        </p:cTn>
                                        <p:tgtEl>
                                          <p:spTgt spid="81"/>
                                        </p:tgtEl>
                                        <p:attrNameLst>
                                          <p:attrName>style.visibility</p:attrName>
                                        </p:attrNameLst>
                                      </p:cBhvr>
                                      <p:to>
                                        <p:strVal val="visible"/>
                                      </p:to>
                                    </p:set>
                                    <p:animEffect transition="in" filter="fade">
                                      <p:cBhvr>
                                        <p:cTn id="109" dur="1000"/>
                                        <p:tgtEl>
                                          <p:spTgt spid="81"/>
                                        </p:tgtEl>
                                      </p:cBhvr>
                                    </p:animEffect>
                                    <p:anim calcmode="lin" valueType="num">
                                      <p:cBhvr>
                                        <p:cTn id="110" dur="1000" fill="hold"/>
                                        <p:tgtEl>
                                          <p:spTgt spid="81"/>
                                        </p:tgtEl>
                                        <p:attrNameLst>
                                          <p:attrName>ppt_x</p:attrName>
                                        </p:attrNameLst>
                                      </p:cBhvr>
                                      <p:tavLst>
                                        <p:tav tm="0">
                                          <p:val>
                                            <p:strVal val="#ppt_x"/>
                                          </p:val>
                                        </p:tav>
                                        <p:tav tm="100000">
                                          <p:val>
                                            <p:strVal val="#ppt_x"/>
                                          </p:val>
                                        </p:tav>
                                      </p:tavLst>
                                    </p:anim>
                                    <p:anim calcmode="lin" valueType="num">
                                      <p:cBhvr>
                                        <p:cTn id="111" dur="1000" fill="hold"/>
                                        <p:tgtEl>
                                          <p:spTgt spid="81"/>
                                        </p:tgtEl>
                                        <p:attrNameLst>
                                          <p:attrName>ppt_y</p:attrName>
                                        </p:attrNameLst>
                                      </p:cBhvr>
                                      <p:tavLst>
                                        <p:tav tm="0">
                                          <p:val>
                                            <p:strVal val="#ppt_y+.1"/>
                                          </p:val>
                                        </p:tav>
                                        <p:tav tm="100000">
                                          <p:val>
                                            <p:strVal val="#ppt_y"/>
                                          </p:val>
                                        </p:tav>
                                      </p:tavLst>
                                    </p:anim>
                                  </p:childTnLst>
                                </p:cTn>
                              </p:par>
                            </p:childTnLst>
                          </p:cTn>
                        </p:par>
                        <p:par>
                          <p:cTn id="112" fill="hold">
                            <p:stCondLst>
                              <p:cond delay="9500"/>
                            </p:stCondLst>
                            <p:childTnLst>
                              <p:par>
                                <p:cTn id="113" presetID="53" presetClass="entr" presetSubtype="16" fill="hold" grpId="0" nodeType="afterEffect">
                                  <p:stCondLst>
                                    <p:cond delay="0"/>
                                  </p:stCondLst>
                                  <p:childTnLst>
                                    <p:set>
                                      <p:cBhvr>
                                        <p:cTn id="114" dur="1" fill="hold">
                                          <p:stCondLst>
                                            <p:cond delay="0"/>
                                          </p:stCondLst>
                                        </p:cTn>
                                        <p:tgtEl>
                                          <p:spTgt spid="42"/>
                                        </p:tgtEl>
                                        <p:attrNameLst>
                                          <p:attrName>style.visibility</p:attrName>
                                        </p:attrNameLst>
                                      </p:cBhvr>
                                      <p:to>
                                        <p:strVal val="visible"/>
                                      </p:to>
                                    </p:set>
                                    <p:anim calcmode="lin" valueType="num">
                                      <p:cBhvr>
                                        <p:cTn id="115" dur="750" fill="hold"/>
                                        <p:tgtEl>
                                          <p:spTgt spid="42"/>
                                        </p:tgtEl>
                                        <p:attrNameLst>
                                          <p:attrName>ppt_w</p:attrName>
                                        </p:attrNameLst>
                                      </p:cBhvr>
                                      <p:tavLst>
                                        <p:tav tm="0">
                                          <p:val>
                                            <p:fltVal val="0"/>
                                          </p:val>
                                        </p:tav>
                                        <p:tav tm="100000">
                                          <p:val>
                                            <p:strVal val="#ppt_w"/>
                                          </p:val>
                                        </p:tav>
                                      </p:tavLst>
                                    </p:anim>
                                    <p:anim calcmode="lin" valueType="num">
                                      <p:cBhvr>
                                        <p:cTn id="116" dur="750" fill="hold"/>
                                        <p:tgtEl>
                                          <p:spTgt spid="42"/>
                                        </p:tgtEl>
                                        <p:attrNameLst>
                                          <p:attrName>ppt_h</p:attrName>
                                        </p:attrNameLst>
                                      </p:cBhvr>
                                      <p:tavLst>
                                        <p:tav tm="0">
                                          <p:val>
                                            <p:fltVal val="0"/>
                                          </p:val>
                                        </p:tav>
                                        <p:tav tm="100000">
                                          <p:val>
                                            <p:strVal val="#ppt_h"/>
                                          </p:val>
                                        </p:tav>
                                      </p:tavLst>
                                    </p:anim>
                                    <p:animEffect transition="in" filter="fade">
                                      <p:cBhvr>
                                        <p:cTn id="117" dur="750"/>
                                        <p:tgtEl>
                                          <p:spTgt spid="42"/>
                                        </p:tgtEl>
                                      </p:cBhvr>
                                    </p:animEffect>
                                  </p:childTnLst>
                                </p:cTn>
                              </p:par>
                              <p:par>
                                <p:cTn id="118" presetID="53" presetClass="entr" presetSubtype="16" fill="hold" nodeType="withEffect">
                                  <p:stCondLst>
                                    <p:cond delay="0"/>
                                  </p:stCondLst>
                                  <p:childTnLst>
                                    <p:set>
                                      <p:cBhvr>
                                        <p:cTn id="119" dur="1" fill="hold">
                                          <p:stCondLst>
                                            <p:cond delay="0"/>
                                          </p:stCondLst>
                                        </p:cTn>
                                        <p:tgtEl>
                                          <p:spTgt spid="65"/>
                                        </p:tgtEl>
                                        <p:attrNameLst>
                                          <p:attrName>style.visibility</p:attrName>
                                        </p:attrNameLst>
                                      </p:cBhvr>
                                      <p:to>
                                        <p:strVal val="visible"/>
                                      </p:to>
                                    </p:set>
                                    <p:anim calcmode="lin" valueType="num">
                                      <p:cBhvr>
                                        <p:cTn id="120" dur="750" fill="hold"/>
                                        <p:tgtEl>
                                          <p:spTgt spid="65"/>
                                        </p:tgtEl>
                                        <p:attrNameLst>
                                          <p:attrName>ppt_w</p:attrName>
                                        </p:attrNameLst>
                                      </p:cBhvr>
                                      <p:tavLst>
                                        <p:tav tm="0">
                                          <p:val>
                                            <p:fltVal val="0"/>
                                          </p:val>
                                        </p:tav>
                                        <p:tav tm="100000">
                                          <p:val>
                                            <p:strVal val="#ppt_w"/>
                                          </p:val>
                                        </p:tav>
                                      </p:tavLst>
                                    </p:anim>
                                    <p:anim calcmode="lin" valueType="num">
                                      <p:cBhvr>
                                        <p:cTn id="121" dur="750" fill="hold"/>
                                        <p:tgtEl>
                                          <p:spTgt spid="65"/>
                                        </p:tgtEl>
                                        <p:attrNameLst>
                                          <p:attrName>ppt_h</p:attrName>
                                        </p:attrNameLst>
                                      </p:cBhvr>
                                      <p:tavLst>
                                        <p:tav tm="0">
                                          <p:val>
                                            <p:fltVal val="0"/>
                                          </p:val>
                                        </p:tav>
                                        <p:tav tm="100000">
                                          <p:val>
                                            <p:strVal val="#ppt_h"/>
                                          </p:val>
                                        </p:tav>
                                      </p:tavLst>
                                    </p:anim>
                                    <p:animEffect transition="in" filter="fade">
                                      <p:cBhvr>
                                        <p:cTn id="122" dur="750"/>
                                        <p:tgtEl>
                                          <p:spTgt spid="65"/>
                                        </p:tgtEl>
                                      </p:cBhvr>
                                    </p:animEffect>
                                  </p:childTnLst>
                                </p:cTn>
                              </p:par>
                            </p:childTnLst>
                          </p:cTn>
                        </p:par>
                        <p:par>
                          <p:cTn id="123" fill="hold">
                            <p:stCondLst>
                              <p:cond delay="10250"/>
                            </p:stCondLst>
                            <p:childTnLst>
                              <p:par>
                                <p:cTn id="124" presetID="53" presetClass="entr" presetSubtype="16" fill="hold" nodeType="afterEffect">
                                  <p:stCondLst>
                                    <p:cond delay="0"/>
                                  </p:stCondLst>
                                  <p:childTnLst>
                                    <p:set>
                                      <p:cBhvr>
                                        <p:cTn id="125" dur="1" fill="hold">
                                          <p:stCondLst>
                                            <p:cond delay="0"/>
                                          </p:stCondLst>
                                        </p:cTn>
                                        <p:tgtEl>
                                          <p:spTgt spid="86"/>
                                        </p:tgtEl>
                                        <p:attrNameLst>
                                          <p:attrName>style.visibility</p:attrName>
                                        </p:attrNameLst>
                                      </p:cBhvr>
                                      <p:to>
                                        <p:strVal val="visible"/>
                                      </p:to>
                                    </p:set>
                                    <p:anim calcmode="lin" valueType="num">
                                      <p:cBhvr>
                                        <p:cTn id="126" dur="750" fill="hold"/>
                                        <p:tgtEl>
                                          <p:spTgt spid="86"/>
                                        </p:tgtEl>
                                        <p:attrNameLst>
                                          <p:attrName>ppt_w</p:attrName>
                                        </p:attrNameLst>
                                      </p:cBhvr>
                                      <p:tavLst>
                                        <p:tav tm="0">
                                          <p:val>
                                            <p:fltVal val="0"/>
                                          </p:val>
                                        </p:tav>
                                        <p:tav tm="100000">
                                          <p:val>
                                            <p:strVal val="#ppt_w"/>
                                          </p:val>
                                        </p:tav>
                                      </p:tavLst>
                                    </p:anim>
                                    <p:anim calcmode="lin" valueType="num">
                                      <p:cBhvr>
                                        <p:cTn id="127" dur="750" fill="hold"/>
                                        <p:tgtEl>
                                          <p:spTgt spid="86"/>
                                        </p:tgtEl>
                                        <p:attrNameLst>
                                          <p:attrName>ppt_h</p:attrName>
                                        </p:attrNameLst>
                                      </p:cBhvr>
                                      <p:tavLst>
                                        <p:tav tm="0">
                                          <p:val>
                                            <p:fltVal val="0"/>
                                          </p:val>
                                        </p:tav>
                                        <p:tav tm="100000">
                                          <p:val>
                                            <p:strVal val="#ppt_h"/>
                                          </p:val>
                                        </p:tav>
                                      </p:tavLst>
                                    </p:anim>
                                    <p:animEffect transition="in" filter="fade">
                                      <p:cBhvr>
                                        <p:cTn id="128" dur="750"/>
                                        <p:tgtEl>
                                          <p:spTgt spid="86"/>
                                        </p:tgtEl>
                                      </p:cBhvr>
                                    </p:animEffect>
                                  </p:childTnLst>
                                </p:cTn>
                              </p:par>
                            </p:childTnLst>
                          </p:cTn>
                        </p:par>
                        <p:par>
                          <p:cTn id="129" fill="hold">
                            <p:stCondLst>
                              <p:cond delay="11000"/>
                            </p:stCondLst>
                            <p:childTnLst>
                              <p:par>
                                <p:cTn id="130" presetID="42" presetClass="entr" presetSubtype="0" fill="hold" grpId="0" nodeType="afterEffect">
                                  <p:stCondLst>
                                    <p:cond delay="0"/>
                                  </p:stCondLst>
                                  <p:childTnLst>
                                    <p:set>
                                      <p:cBhvr>
                                        <p:cTn id="131" dur="1" fill="hold">
                                          <p:stCondLst>
                                            <p:cond delay="0"/>
                                          </p:stCondLst>
                                        </p:cTn>
                                        <p:tgtEl>
                                          <p:spTgt spid="62"/>
                                        </p:tgtEl>
                                        <p:attrNameLst>
                                          <p:attrName>style.visibility</p:attrName>
                                        </p:attrNameLst>
                                      </p:cBhvr>
                                      <p:to>
                                        <p:strVal val="visible"/>
                                      </p:to>
                                    </p:set>
                                    <p:animEffect transition="in" filter="fade">
                                      <p:cBhvr>
                                        <p:cTn id="132" dur="1000"/>
                                        <p:tgtEl>
                                          <p:spTgt spid="62"/>
                                        </p:tgtEl>
                                      </p:cBhvr>
                                    </p:animEffect>
                                    <p:anim calcmode="lin" valueType="num">
                                      <p:cBhvr>
                                        <p:cTn id="133" dur="1000" fill="hold"/>
                                        <p:tgtEl>
                                          <p:spTgt spid="62"/>
                                        </p:tgtEl>
                                        <p:attrNameLst>
                                          <p:attrName>ppt_x</p:attrName>
                                        </p:attrNameLst>
                                      </p:cBhvr>
                                      <p:tavLst>
                                        <p:tav tm="0">
                                          <p:val>
                                            <p:strVal val="#ppt_x"/>
                                          </p:val>
                                        </p:tav>
                                        <p:tav tm="100000">
                                          <p:val>
                                            <p:strVal val="#ppt_x"/>
                                          </p:val>
                                        </p:tav>
                                      </p:tavLst>
                                    </p:anim>
                                    <p:anim calcmode="lin" valueType="num">
                                      <p:cBhvr>
                                        <p:cTn id="134" dur="1000" fill="hold"/>
                                        <p:tgtEl>
                                          <p:spTgt spid="62"/>
                                        </p:tgtEl>
                                        <p:attrNameLst>
                                          <p:attrName>ppt_y</p:attrName>
                                        </p:attrNameLst>
                                      </p:cBhvr>
                                      <p:tavLst>
                                        <p:tav tm="0">
                                          <p:val>
                                            <p:strVal val="#ppt_y+.1"/>
                                          </p:val>
                                        </p:tav>
                                        <p:tav tm="100000">
                                          <p:val>
                                            <p:strVal val="#ppt_y"/>
                                          </p:val>
                                        </p:tav>
                                      </p:tavLst>
                                    </p:anim>
                                  </p:childTnLst>
                                </p:cTn>
                              </p:par>
                            </p:childTnLst>
                          </p:cTn>
                        </p:par>
                        <p:par>
                          <p:cTn id="135" fill="hold">
                            <p:stCondLst>
                              <p:cond delay="12000"/>
                            </p:stCondLst>
                            <p:childTnLst>
                              <p:par>
                                <p:cTn id="136" presetID="53" presetClass="entr" presetSubtype="16" fill="hold" grpId="0" nodeType="afterEffect">
                                  <p:stCondLst>
                                    <p:cond delay="0"/>
                                  </p:stCondLst>
                                  <p:childTnLst>
                                    <p:set>
                                      <p:cBhvr>
                                        <p:cTn id="137" dur="1" fill="hold">
                                          <p:stCondLst>
                                            <p:cond delay="0"/>
                                          </p:stCondLst>
                                        </p:cTn>
                                        <p:tgtEl>
                                          <p:spTgt spid="82"/>
                                        </p:tgtEl>
                                        <p:attrNameLst>
                                          <p:attrName>style.visibility</p:attrName>
                                        </p:attrNameLst>
                                      </p:cBhvr>
                                      <p:to>
                                        <p:strVal val="visible"/>
                                      </p:to>
                                    </p:set>
                                    <p:anim calcmode="lin" valueType="num">
                                      <p:cBhvr>
                                        <p:cTn id="138" dur="1000" fill="hold"/>
                                        <p:tgtEl>
                                          <p:spTgt spid="82"/>
                                        </p:tgtEl>
                                        <p:attrNameLst>
                                          <p:attrName>ppt_w</p:attrName>
                                        </p:attrNameLst>
                                      </p:cBhvr>
                                      <p:tavLst>
                                        <p:tav tm="0">
                                          <p:val>
                                            <p:fltVal val="0"/>
                                          </p:val>
                                        </p:tav>
                                        <p:tav tm="100000">
                                          <p:val>
                                            <p:strVal val="#ppt_w"/>
                                          </p:val>
                                        </p:tav>
                                      </p:tavLst>
                                    </p:anim>
                                    <p:anim calcmode="lin" valueType="num">
                                      <p:cBhvr>
                                        <p:cTn id="139" dur="1000" fill="hold"/>
                                        <p:tgtEl>
                                          <p:spTgt spid="82"/>
                                        </p:tgtEl>
                                        <p:attrNameLst>
                                          <p:attrName>ppt_h</p:attrName>
                                        </p:attrNameLst>
                                      </p:cBhvr>
                                      <p:tavLst>
                                        <p:tav tm="0">
                                          <p:val>
                                            <p:fltVal val="0"/>
                                          </p:val>
                                        </p:tav>
                                        <p:tav tm="100000">
                                          <p:val>
                                            <p:strVal val="#ppt_h"/>
                                          </p:val>
                                        </p:tav>
                                      </p:tavLst>
                                    </p:anim>
                                    <p:animEffect transition="in" filter="fade">
                                      <p:cBhvr>
                                        <p:cTn id="140" dur="1000"/>
                                        <p:tgtEl>
                                          <p:spTgt spid="82"/>
                                        </p:tgtEl>
                                      </p:cBhvr>
                                    </p:animEffect>
                                  </p:childTnLst>
                                </p:cTn>
                              </p:par>
                              <p:par>
                                <p:cTn id="141" presetID="42" presetClass="entr" presetSubtype="0" fill="hold" grpId="0" nodeType="withEffect">
                                  <p:stCondLst>
                                    <p:cond delay="0"/>
                                  </p:stCondLst>
                                  <p:childTnLst>
                                    <p:set>
                                      <p:cBhvr>
                                        <p:cTn id="142" dur="1" fill="hold">
                                          <p:stCondLst>
                                            <p:cond delay="0"/>
                                          </p:stCondLst>
                                        </p:cTn>
                                        <p:tgtEl>
                                          <p:spTgt spid="83"/>
                                        </p:tgtEl>
                                        <p:attrNameLst>
                                          <p:attrName>style.visibility</p:attrName>
                                        </p:attrNameLst>
                                      </p:cBhvr>
                                      <p:to>
                                        <p:strVal val="visible"/>
                                      </p:to>
                                    </p:set>
                                    <p:animEffect transition="in" filter="fade">
                                      <p:cBhvr>
                                        <p:cTn id="143" dur="1000"/>
                                        <p:tgtEl>
                                          <p:spTgt spid="83"/>
                                        </p:tgtEl>
                                      </p:cBhvr>
                                    </p:animEffect>
                                    <p:anim calcmode="lin" valueType="num">
                                      <p:cBhvr>
                                        <p:cTn id="144" dur="1000" fill="hold"/>
                                        <p:tgtEl>
                                          <p:spTgt spid="83"/>
                                        </p:tgtEl>
                                        <p:attrNameLst>
                                          <p:attrName>ppt_x</p:attrName>
                                        </p:attrNameLst>
                                      </p:cBhvr>
                                      <p:tavLst>
                                        <p:tav tm="0">
                                          <p:val>
                                            <p:strVal val="#ppt_x"/>
                                          </p:val>
                                        </p:tav>
                                        <p:tav tm="100000">
                                          <p:val>
                                            <p:strVal val="#ppt_x"/>
                                          </p:val>
                                        </p:tav>
                                      </p:tavLst>
                                    </p:anim>
                                    <p:anim calcmode="lin" valueType="num">
                                      <p:cBhvr>
                                        <p:cTn id="145" dur="1000" fill="hold"/>
                                        <p:tgtEl>
                                          <p:spTgt spid="83"/>
                                        </p:tgtEl>
                                        <p:attrNameLst>
                                          <p:attrName>ppt_y</p:attrName>
                                        </p:attrNameLst>
                                      </p:cBhvr>
                                      <p:tavLst>
                                        <p:tav tm="0">
                                          <p:val>
                                            <p:strVal val="#ppt_y+.1"/>
                                          </p:val>
                                        </p:tav>
                                        <p:tav tm="100000">
                                          <p:val>
                                            <p:strVal val="#ppt_y"/>
                                          </p:val>
                                        </p:tav>
                                      </p:tavLst>
                                    </p:anim>
                                  </p:childTnLst>
                                </p:cTn>
                              </p:par>
                            </p:childTnLst>
                          </p:cTn>
                        </p:par>
                        <p:par>
                          <p:cTn id="146" fill="hold">
                            <p:stCondLst>
                              <p:cond delay="13000"/>
                            </p:stCondLst>
                            <p:childTnLst>
                              <p:par>
                                <p:cTn id="147" presetID="53" presetClass="entr" presetSubtype="16" fill="hold" grpId="0" nodeType="afterEffect">
                                  <p:stCondLst>
                                    <p:cond delay="0"/>
                                  </p:stCondLst>
                                  <p:childTnLst>
                                    <p:set>
                                      <p:cBhvr>
                                        <p:cTn id="148" dur="1" fill="hold">
                                          <p:stCondLst>
                                            <p:cond delay="0"/>
                                          </p:stCondLst>
                                        </p:cTn>
                                        <p:tgtEl>
                                          <p:spTgt spid="54"/>
                                        </p:tgtEl>
                                        <p:attrNameLst>
                                          <p:attrName>style.visibility</p:attrName>
                                        </p:attrNameLst>
                                      </p:cBhvr>
                                      <p:to>
                                        <p:strVal val="visible"/>
                                      </p:to>
                                    </p:set>
                                    <p:anim calcmode="lin" valueType="num">
                                      <p:cBhvr>
                                        <p:cTn id="149" dur="750" fill="hold"/>
                                        <p:tgtEl>
                                          <p:spTgt spid="54"/>
                                        </p:tgtEl>
                                        <p:attrNameLst>
                                          <p:attrName>ppt_w</p:attrName>
                                        </p:attrNameLst>
                                      </p:cBhvr>
                                      <p:tavLst>
                                        <p:tav tm="0">
                                          <p:val>
                                            <p:fltVal val="0"/>
                                          </p:val>
                                        </p:tav>
                                        <p:tav tm="100000">
                                          <p:val>
                                            <p:strVal val="#ppt_w"/>
                                          </p:val>
                                        </p:tav>
                                      </p:tavLst>
                                    </p:anim>
                                    <p:anim calcmode="lin" valueType="num">
                                      <p:cBhvr>
                                        <p:cTn id="150" dur="750" fill="hold"/>
                                        <p:tgtEl>
                                          <p:spTgt spid="54"/>
                                        </p:tgtEl>
                                        <p:attrNameLst>
                                          <p:attrName>ppt_h</p:attrName>
                                        </p:attrNameLst>
                                      </p:cBhvr>
                                      <p:tavLst>
                                        <p:tav tm="0">
                                          <p:val>
                                            <p:fltVal val="0"/>
                                          </p:val>
                                        </p:tav>
                                        <p:tav tm="100000">
                                          <p:val>
                                            <p:strVal val="#ppt_h"/>
                                          </p:val>
                                        </p:tav>
                                      </p:tavLst>
                                    </p:anim>
                                    <p:animEffect transition="in" filter="fade">
                                      <p:cBhvr>
                                        <p:cTn id="151" dur="750"/>
                                        <p:tgtEl>
                                          <p:spTgt spid="54"/>
                                        </p:tgtEl>
                                      </p:cBhvr>
                                    </p:animEffect>
                                  </p:childTnLst>
                                </p:cTn>
                              </p:par>
                              <p:par>
                                <p:cTn id="152" presetID="53" presetClass="entr" presetSubtype="16" fill="hold" grpId="0" nodeType="withEffect">
                                  <p:stCondLst>
                                    <p:cond delay="0"/>
                                  </p:stCondLst>
                                  <p:childTnLst>
                                    <p:set>
                                      <p:cBhvr>
                                        <p:cTn id="153" dur="1" fill="hold">
                                          <p:stCondLst>
                                            <p:cond delay="0"/>
                                          </p:stCondLst>
                                        </p:cTn>
                                        <p:tgtEl>
                                          <p:spTgt spid="64"/>
                                        </p:tgtEl>
                                        <p:attrNameLst>
                                          <p:attrName>style.visibility</p:attrName>
                                        </p:attrNameLst>
                                      </p:cBhvr>
                                      <p:to>
                                        <p:strVal val="visible"/>
                                      </p:to>
                                    </p:set>
                                    <p:anim calcmode="lin" valueType="num">
                                      <p:cBhvr>
                                        <p:cTn id="154" dur="750" fill="hold"/>
                                        <p:tgtEl>
                                          <p:spTgt spid="64"/>
                                        </p:tgtEl>
                                        <p:attrNameLst>
                                          <p:attrName>ppt_w</p:attrName>
                                        </p:attrNameLst>
                                      </p:cBhvr>
                                      <p:tavLst>
                                        <p:tav tm="0">
                                          <p:val>
                                            <p:fltVal val="0"/>
                                          </p:val>
                                        </p:tav>
                                        <p:tav tm="100000">
                                          <p:val>
                                            <p:strVal val="#ppt_w"/>
                                          </p:val>
                                        </p:tav>
                                      </p:tavLst>
                                    </p:anim>
                                    <p:anim calcmode="lin" valueType="num">
                                      <p:cBhvr>
                                        <p:cTn id="155" dur="750" fill="hold"/>
                                        <p:tgtEl>
                                          <p:spTgt spid="64"/>
                                        </p:tgtEl>
                                        <p:attrNameLst>
                                          <p:attrName>ppt_h</p:attrName>
                                        </p:attrNameLst>
                                      </p:cBhvr>
                                      <p:tavLst>
                                        <p:tav tm="0">
                                          <p:val>
                                            <p:fltVal val="0"/>
                                          </p:val>
                                        </p:tav>
                                        <p:tav tm="100000">
                                          <p:val>
                                            <p:strVal val="#ppt_h"/>
                                          </p:val>
                                        </p:tav>
                                      </p:tavLst>
                                    </p:anim>
                                    <p:animEffect transition="in" filter="fade">
                                      <p:cBhvr>
                                        <p:cTn id="156" dur="750"/>
                                        <p:tgtEl>
                                          <p:spTgt spid="64"/>
                                        </p:tgtEl>
                                      </p:cBhvr>
                                    </p:animEffect>
                                  </p:childTnLst>
                                </p:cTn>
                              </p:par>
                            </p:childTnLst>
                          </p:cTn>
                        </p:par>
                        <p:par>
                          <p:cTn id="157" fill="hold">
                            <p:stCondLst>
                              <p:cond delay="13750"/>
                            </p:stCondLst>
                            <p:childTnLst>
                              <p:par>
                                <p:cTn id="158" presetID="53" presetClass="entr" presetSubtype="16" fill="hold" nodeType="afterEffect">
                                  <p:stCondLst>
                                    <p:cond delay="0"/>
                                  </p:stCondLst>
                                  <p:childTnLst>
                                    <p:set>
                                      <p:cBhvr>
                                        <p:cTn id="159" dur="1" fill="hold">
                                          <p:stCondLst>
                                            <p:cond delay="0"/>
                                          </p:stCondLst>
                                        </p:cTn>
                                        <p:tgtEl>
                                          <p:spTgt spid="87"/>
                                        </p:tgtEl>
                                        <p:attrNameLst>
                                          <p:attrName>style.visibility</p:attrName>
                                        </p:attrNameLst>
                                      </p:cBhvr>
                                      <p:to>
                                        <p:strVal val="visible"/>
                                      </p:to>
                                    </p:set>
                                    <p:anim calcmode="lin" valueType="num">
                                      <p:cBhvr>
                                        <p:cTn id="160" dur="750" fill="hold"/>
                                        <p:tgtEl>
                                          <p:spTgt spid="87"/>
                                        </p:tgtEl>
                                        <p:attrNameLst>
                                          <p:attrName>ppt_w</p:attrName>
                                        </p:attrNameLst>
                                      </p:cBhvr>
                                      <p:tavLst>
                                        <p:tav tm="0">
                                          <p:val>
                                            <p:fltVal val="0"/>
                                          </p:val>
                                        </p:tav>
                                        <p:tav tm="100000">
                                          <p:val>
                                            <p:strVal val="#ppt_w"/>
                                          </p:val>
                                        </p:tav>
                                      </p:tavLst>
                                    </p:anim>
                                    <p:anim calcmode="lin" valueType="num">
                                      <p:cBhvr>
                                        <p:cTn id="161" dur="750" fill="hold"/>
                                        <p:tgtEl>
                                          <p:spTgt spid="87"/>
                                        </p:tgtEl>
                                        <p:attrNameLst>
                                          <p:attrName>ppt_h</p:attrName>
                                        </p:attrNameLst>
                                      </p:cBhvr>
                                      <p:tavLst>
                                        <p:tav tm="0">
                                          <p:val>
                                            <p:fltVal val="0"/>
                                          </p:val>
                                        </p:tav>
                                        <p:tav tm="100000">
                                          <p:val>
                                            <p:strVal val="#ppt_h"/>
                                          </p:val>
                                        </p:tav>
                                      </p:tavLst>
                                    </p:anim>
                                    <p:animEffect transition="in" filter="fade">
                                      <p:cBhvr>
                                        <p:cTn id="162" dur="750"/>
                                        <p:tgtEl>
                                          <p:spTgt spid="87"/>
                                        </p:tgtEl>
                                      </p:cBhvr>
                                    </p:animEffect>
                                  </p:childTnLst>
                                </p:cTn>
                              </p:par>
                            </p:childTnLst>
                          </p:cTn>
                        </p:par>
                        <p:par>
                          <p:cTn id="163" fill="hold">
                            <p:stCondLst>
                              <p:cond delay="14500"/>
                            </p:stCondLst>
                            <p:childTnLst>
                              <p:par>
                                <p:cTn id="164" presetID="42" presetClass="entr" presetSubtype="0" fill="hold" grpId="0" nodeType="afterEffect">
                                  <p:stCondLst>
                                    <p:cond delay="0"/>
                                  </p:stCondLst>
                                  <p:childTnLst>
                                    <p:set>
                                      <p:cBhvr>
                                        <p:cTn id="165" dur="1" fill="hold">
                                          <p:stCondLst>
                                            <p:cond delay="0"/>
                                          </p:stCondLst>
                                        </p:cTn>
                                        <p:tgtEl>
                                          <p:spTgt spid="60"/>
                                        </p:tgtEl>
                                        <p:attrNameLst>
                                          <p:attrName>style.visibility</p:attrName>
                                        </p:attrNameLst>
                                      </p:cBhvr>
                                      <p:to>
                                        <p:strVal val="visible"/>
                                      </p:to>
                                    </p:set>
                                    <p:animEffect transition="in" filter="fade">
                                      <p:cBhvr>
                                        <p:cTn id="166" dur="1000"/>
                                        <p:tgtEl>
                                          <p:spTgt spid="60"/>
                                        </p:tgtEl>
                                      </p:cBhvr>
                                    </p:animEffect>
                                    <p:anim calcmode="lin" valueType="num">
                                      <p:cBhvr>
                                        <p:cTn id="167" dur="1000" fill="hold"/>
                                        <p:tgtEl>
                                          <p:spTgt spid="60"/>
                                        </p:tgtEl>
                                        <p:attrNameLst>
                                          <p:attrName>ppt_x</p:attrName>
                                        </p:attrNameLst>
                                      </p:cBhvr>
                                      <p:tavLst>
                                        <p:tav tm="0">
                                          <p:val>
                                            <p:strVal val="#ppt_x"/>
                                          </p:val>
                                        </p:tav>
                                        <p:tav tm="100000">
                                          <p:val>
                                            <p:strVal val="#ppt_x"/>
                                          </p:val>
                                        </p:tav>
                                      </p:tavLst>
                                    </p:anim>
                                    <p:anim calcmode="lin" valueType="num">
                                      <p:cBhvr>
                                        <p:cTn id="168"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1" grpId="0" animBg="1"/>
      <p:bldP spid="12" grpId="0" animBg="1"/>
      <p:bldP spid="13" grpId="0" animBg="1"/>
      <p:bldP spid="14" grpId="0" animBg="1"/>
      <p:bldP spid="15" grpId="0" animBg="1"/>
      <p:bldP spid="21" grpId="0" animBg="1"/>
      <p:bldP spid="26" grpId="0"/>
      <p:bldP spid="36" grpId="0" animBg="1"/>
      <p:bldP spid="42" grpId="0" animBg="1"/>
      <p:bldP spid="54" grpId="0" animBg="1"/>
      <p:bldP spid="60" grpId="0"/>
      <p:bldP spid="61" grpId="0"/>
      <p:bldP spid="62" grpId="0"/>
      <p:bldP spid="63" grpId="0" animBg="1"/>
      <p:bldP spid="64" grpId="0" animBg="1"/>
      <p:bldP spid="76" grpId="0" animBg="1"/>
      <p:bldP spid="77" grpId="0"/>
      <p:bldP spid="78" grpId="0" animBg="1"/>
      <p:bldP spid="79" grpId="0"/>
      <p:bldP spid="80" grpId="0" animBg="1"/>
      <p:bldP spid="81" grpId="0"/>
      <p:bldP spid="82" grpId="0" animBg="1"/>
      <p:bldP spid="8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1731</TotalTime>
  <Words>1330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374</cp:revision>
  <dcterms:created xsi:type="dcterms:W3CDTF">2016-09-28T22:08:47Z</dcterms:created>
  <dcterms:modified xsi:type="dcterms:W3CDTF">2018-11-12T22:35:42Z</dcterms:modified>
</cp:coreProperties>
</file>