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3315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8E52AD4-4FBC-428C-B275-E6A98D3CD0E1}"/>
              </a:ext>
            </a:extLst>
          </p:cNvPr>
          <p:cNvGrpSpPr/>
          <p:nvPr/>
        </p:nvGrpSpPr>
        <p:grpSpPr>
          <a:xfrm>
            <a:off x="439582" y="1475975"/>
            <a:ext cx="5775695" cy="390666"/>
            <a:chOff x="1760674" y="1050937"/>
            <a:chExt cx="4754086" cy="204561"/>
          </a:xfrm>
        </p:grpSpPr>
        <p:cxnSp>
          <p:nvCxnSpPr>
            <p:cNvPr id="9" name="Straight Connector 8">
              <a:extLst>
                <a:ext uri="{FF2B5EF4-FFF2-40B4-BE49-F238E27FC236}">
                  <a16:creationId xmlns:a16="http://schemas.microsoft.com/office/drawing/2014/main" id="{E5DB958E-3645-4A7F-89D5-B4FB1EDB7AB9}"/>
                </a:ext>
              </a:extLst>
            </p:cNvPr>
            <p:cNvCxnSpPr>
              <a:cxnSpLocks/>
            </p:cNvCxnSpPr>
            <p:nvPr/>
          </p:nvCxnSpPr>
          <p:spPr>
            <a:xfrm>
              <a:off x="1942760" y="1252974"/>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E168DC0-5894-460E-ABE2-EBD179336B4B}"/>
                </a:ext>
              </a:extLst>
            </p:cNvPr>
            <p:cNvSpPr txBox="1"/>
            <p:nvPr/>
          </p:nvSpPr>
          <p:spPr>
            <a:xfrm>
              <a:off x="1760674" y="1050937"/>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50k</a:t>
              </a:r>
            </a:p>
          </p:txBody>
        </p:sp>
      </p:grpSp>
      <p:grpSp>
        <p:nvGrpSpPr>
          <p:cNvPr id="11" name="Group 10">
            <a:extLst>
              <a:ext uri="{FF2B5EF4-FFF2-40B4-BE49-F238E27FC236}">
                <a16:creationId xmlns:a16="http://schemas.microsoft.com/office/drawing/2014/main" id="{E22C8157-7E55-47DB-AA13-4C868B3676DC}"/>
              </a:ext>
            </a:extLst>
          </p:cNvPr>
          <p:cNvGrpSpPr/>
          <p:nvPr/>
        </p:nvGrpSpPr>
        <p:grpSpPr>
          <a:xfrm>
            <a:off x="464344" y="2497079"/>
            <a:ext cx="5750933" cy="386260"/>
            <a:chOff x="1781056" y="1040550"/>
            <a:chExt cx="4733704" cy="202254"/>
          </a:xfrm>
        </p:grpSpPr>
        <p:cxnSp>
          <p:nvCxnSpPr>
            <p:cNvPr id="12" name="Straight Connector 11">
              <a:extLst>
                <a:ext uri="{FF2B5EF4-FFF2-40B4-BE49-F238E27FC236}">
                  <a16:creationId xmlns:a16="http://schemas.microsoft.com/office/drawing/2014/main" id="{4C3ED94B-D2E9-4B20-9B8F-36DB924E42E7}"/>
                </a:ext>
              </a:extLst>
            </p:cNvPr>
            <p:cNvCxnSpPr>
              <a:cxnSpLocks/>
            </p:cNvCxnSpPr>
            <p:nvPr/>
          </p:nvCxnSpPr>
          <p:spPr>
            <a:xfrm>
              <a:off x="1942760" y="124028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46254B6D-E1E9-4E4C-A7CD-12B77D1CDBE8}"/>
                </a:ext>
              </a:extLst>
            </p:cNvPr>
            <p:cNvSpPr txBox="1"/>
            <p:nvPr/>
          </p:nvSpPr>
          <p:spPr>
            <a:xfrm>
              <a:off x="1781056" y="1040550"/>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40k</a:t>
              </a:r>
            </a:p>
          </p:txBody>
        </p:sp>
      </p:grpSp>
      <p:grpSp>
        <p:nvGrpSpPr>
          <p:cNvPr id="14" name="Group 13">
            <a:extLst>
              <a:ext uri="{FF2B5EF4-FFF2-40B4-BE49-F238E27FC236}">
                <a16:creationId xmlns:a16="http://schemas.microsoft.com/office/drawing/2014/main" id="{5DBA7188-EA70-4577-84AC-6BB581C2524C}"/>
              </a:ext>
            </a:extLst>
          </p:cNvPr>
          <p:cNvGrpSpPr/>
          <p:nvPr/>
        </p:nvGrpSpPr>
        <p:grpSpPr>
          <a:xfrm>
            <a:off x="503836" y="3480184"/>
            <a:ext cx="5761511" cy="403324"/>
            <a:chOff x="1812956" y="1021925"/>
            <a:chExt cx="4722060" cy="211189"/>
          </a:xfrm>
        </p:grpSpPr>
        <p:cxnSp>
          <p:nvCxnSpPr>
            <p:cNvPr id="15" name="Straight Connector 14">
              <a:extLst>
                <a:ext uri="{FF2B5EF4-FFF2-40B4-BE49-F238E27FC236}">
                  <a16:creationId xmlns:a16="http://schemas.microsoft.com/office/drawing/2014/main" id="{50CED74A-C6E5-43DF-8FD3-7F2709A8B010}"/>
                </a:ext>
              </a:extLst>
            </p:cNvPr>
            <p:cNvCxnSpPr>
              <a:cxnSpLocks/>
            </p:cNvCxnSpPr>
            <p:nvPr/>
          </p:nvCxnSpPr>
          <p:spPr>
            <a:xfrm>
              <a:off x="1963016" y="123059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F8037C02-4347-443D-A14F-4AA20BA663EE}"/>
                </a:ext>
              </a:extLst>
            </p:cNvPr>
            <p:cNvSpPr txBox="1"/>
            <p:nvPr/>
          </p:nvSpPr>
          <p:spPr>
            <a:xfrm>
              <a:off x="1812956" y="1021925"/>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30k</a:t>
              </a:r>
            </a:p>
          </p:txBody>
        </p:sp>
      </p:grpSp>
      <p:grpSp>
        <p:nvGrpSpPr>
          <p:cNvPr id="17" name="Group 16">
            <a:extLst>
              <a:ext uri="{FF2B5EF4-FFF2-40B4-BE49-F238E27FC236}">
                <a16:creationId xmlns:a16="http://schemas.microsoft.com/office/drawing/2014/main" id="{30F74505-2C78-43F0-90F9-D4CD505F2DDC}"/>
              </a:ext>
            </a:extLst>
          </p:cNvPr>
          <p:cNvGrpSpPr/>
          <p:nvPr/>
        </p:nvGrpSpPr>
        <p:grpSpPr>
          <a:xfrm>
            <a:off x="479450" y="4521918"/>
            <a:ext cx="5770793" cy="397509"/>
            <a:chOff x="1790785" y="1033998"/>
            <a:chExt cx="4736972" cy="208144"/>
          </a:xfrm>
          <a:solidFill>
            <a:schemeClr val="bg2">
              <a:lumMod val="50000"/>
            </a:schemeClr>
          </a:solidFill>
        </p:grpSpPr>
        <p:cxnSp>
          <p:nvCxnSpPr>
            <p:cNvPr id="18" name="Straight Connector 17">
              <a:extLst>
                <a:ext uri="{FF2B5EF4-FFF2-40B4-BE49-F238E27FC236}">
                  <a16:creationId xmlns:a16="http://schemas.microsoft.com/office/drawing/2014/main" id="{B7F2EE49-C590-45C6-A7C5-439D64BCFBCF}"/>
                </a:ext>
              </a:extLst>
            </p:cNvPr>
            <p:cNvCxnSpPr>
              <a:cxnSpLocks/>
            </p:cNvCxnSpPr>
            <p:nvPr/>
          </p:nvCxnSpPr>
          <p:spPr>
            <a:xfrm>
              <a:off x="1955757" y="1239618"/>
              <a:ext cx="4572000" cy="2524"/>
            </a:xfrm>
            <a:prstGeom prst="line">
              <a:avLst/>
            </a:prstGeom>
            <a:grpFill/>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5EA981F-53D0-484B-81DD-BC0D3AB05013}"/>
                </a:ext>
              </a:extLst>
            </p:cNvPr>
            <p:cNvSpPr txBox="1"/>
            <p:nvPr/>
          </p:nvSpPr>
          <p:spPr>
            <a:xfrm>
              <a:off x="1790785" y="1033998"/>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20k</a:t>
              </a:r>
            </a:p>
          </p:txBody>
        </p:sp>
      </p:grpSp>
      <p:grpSp>
        <p:nvGrpSpPr>
          <p:cNvPr id="20" name="Group 19">
            <a:extLst>
              <a:ext uri="{FF2B5EF4-FFF2-40B4-BE49-F238E27FC236}">
                <a16:creationId xmlns:a16="http://schemas.microsoft.com/office/drawing/2014/main" id="{7C272FAD-1335-49D7-8D22-0401A7B36588}"/>
              </a:ext>
            </a:extLst>
          </p:cNvPr>
          <p:cNvGrpSpPr/>
          <p:nvPr/>
        </p:nvGrpSpPr>
        <p:grpSpPr>
          <a:xfrm>
            <a:off x="440728" y="5505024"/>
            <a:ext cx="5823496" cy="422083"/>
            <a:chOff x="1804431" y="1015375"/>
            <a:chExt cx="4751561" cy="221012"/>
          </a:xfrm>
        </p:grpSpPr>
        <p:cxnSp>
          <p:nvCxnSpPr>
            <p:cNvPr id="21" name="Straight Connector 20">
              <a:extLst>
                <a:ext uri="{FF2B5EF4-FFF2-40B4-BE49-F238E27FC236}">
                  <a16:creationId xmlns:a16="http://schemas.microsoft.com/office/drawing/2014/main" id="{5C20A1FC-120A-4339-8F87-6EC566EB5B00}"/>
                </a:ext>
              </a:extLst>
            </p:cNvPr>
            <p:cNvCxnSpPr>
              <a:cxnSpLocks/>
            </p:cNvCxnSpPr>
            <p:nvPr/>
          </p:nvCxnSpPr>
          <p:spPr>
            <a:xfrm>
              <a:off x="1983992" y="1233863"/>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45DD3FB-20DD-4080-B949-56E99813334B}"/>
                </a:ext>
              </a:extLst>
            </p:cNvPr>
            <p:cNvSpPr txBox="1"/>
            <p:nvPr/>
          </p:nvSpPr>
          <p:spPr>
            <a:xfrm>
              <a:off x="1804431" y="1015375"/>
              <a:ext cx="741905" cy="193390"/>
            </a:xfrm>
            <a:prstGeom prst="rect">
              <a:avLst/>
            </a:prstGeom>
            <a:noFill/>
          </p:spPr>
          <p:txBody>
            <a:bodyPr wrap="square" rtlCol="0">
              <a:spAutoFit/>
            </a:bodyPr>
            <a:lstStyle/>
            <a:p>
              <a:pPr algn="ctr"/>
              <a:r>
                <a:rPr lang="en-US" dirty="0">
                  <a:solidFill>
                    <a:srgbClr val="56595E"/>
                  </a:solidFill>
                  <a:latin typeface="Bernard MT Condensed" panose="02050806060905020404" pitchFamily="18" charset="0"/>
                </a:rPr>
                <a:t>10k</a:t>
              </a:r>
            </a:p>
          </p:txBody>
        </p:sp>
      </p:grpSp>
      <p:sp>
        <p:nvSpPr>
          <p:cNvPr id="23" name="Rectangle 22">
            <a:extLst>
              <a:ext uri="{FF2B5EF4-FFF2-40B4-BE49-F238E27FC236}">
                <a16:creationId xmlns:a16="http://schemas.microsoft.com/office/drawing/2014/main" id="{38BE9AFB-F11C-4B61-A2B1-8F6819A693C8}"/>
              </a:ext>
            </a:extLst>
          </p:cNvPr>
          <p:cNvSpPr/>
          <p:nvPr/>
        </p:nvSpPr>
        <p:spPr>
          <a:xfrm>
            <a:off x="1275320" y="3120647"/>
            <a:ext cx="204807" cy="2794080"/>
          </a:xfrm>
          <a:prstGeom prst="rect">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4" name="Rectangle 23">
            <a:extLst>
              <a:ext uri="{FF2B5EF4-FFF2-40B4-BE49-F238E27FC236}">
                <a16:creationId xmlns:a16="http://schemas.microsoft.com/office/drawing/2014/main" id="{39D792D3-AF43-49B1-A20A-4F60A92B8740}"/>
              </a:ext>
            </a:extLst>
          </p:cNvPr>
          <p:cNvSpPr/>
          <p:nvPr/>
        </p:nvSpPr>
        <p:spPr>
          <a:xfrm>
            <a:off x="1546592" y="3464489"/>
            <a:ext cx="204807" cy="2444820"/>
          </a:xfrm>
          <a:prstGeom prst="rect">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5" name="Rectangle 24">
            <a:extLst>
              <a:ext uri="{FF2B5EF4-FFF2-40B4-BE49-F238E27FC236}">
                <a16:creationId xmlns:a16="http://schemas.microsoft.com/office/drawing/2014/main" id="{75E52FBE-E637-4DD1-908E-0B2B4FE5A395}"/>
              </a:ext>
            </a:extLst>
          </p:cNvPr>
          <p:cNvSpPr/>
          <p:nvPr/>
        </p:nvSpPr>
        <p:spPr>
          <a:xfrm>
            <a:off x="2318552" y="3466696"/>
            <a:ext cx="204807" cy="2444820"/>
          </a:xfrm>
          <a:prstGeom prst="rect">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6" name="Rectangle 25">
            <a:extLst>
              <a:ext uri="{FF2B5EF4-FFF2-40B4-BE49-F238E27FC236}">
                <a16:creationId xmlns:a16="http://schemas.microsoft.com/office/drawing/2014/main" id="{9EC132E7-53B6-4E56-8E6E-2E5F492A9670}"/>
              </a:ext>
            </a:extLst>
          </p:cNvPr>
          <p:cNvSpPr/>
          <p:nvPr/>
        </p:nvSpPr>
        <p:spPr>
          <a:xfrm>
            <a:off x="2589008" y="4172755"/>
            <a:ext cx="204807" cy="1746300"/>
          </a:xfrm>
          <a:prstGeom prst="rect">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7" name="Rectangle 26">
            <a:extLst>
              <a:ext uri="{FF2B5EF4-FFF2-40B4-BE49-F238E27FC236}">
                <a16:creationId xmlns:a16="http://schemas.microsoft.com/office/drawing/2014/main" id="{41CE6C77-702F-4C3D-8E13-BBA659DF9717}"/>
              </a:ext>
            </a:extLst>
          </p:cNvPr>
          <p:cNvSpPr/>
          <p:nvPr/>
        </p:nvSpPr>
        <p:spPr>
          <a:xfrm>
            <a:off x="3341282" y="4172755"/>
            <a:ext cx="204807" cy="1746300"/>
          </a:xfrm>
          <a:prstGeom prst="rect">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8" name="Rectangle 27">
            <a:extLst>
              <a:ext uri="{FF2B5EF4-FFF2-40B4-BE49-F238E27FC236}">
                <a16:creationId xmlns:a16="http://schemas.microsoft.com/office/drawing/2014/main" id="{E46C8CC4-8612-4353-B309-77E744B652C4}"/>
              </a:ext>
            </a:extLst>
          </p:cNvPr>
          <p:cNvSpPr/>
          <p:nvPr/>
        </p:nvSpPr>
        <p:spPr>
          <a:xfrm>
            <a:off x="3613136" y="2770582"/>
            <a:ext cx="204807" cy="3143340"/>
          </a:xfrm>
          <a:prstGeom prst="rect">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29" name="Rectangle 28">
            <a:extLst>
              <a:ext uri="{FF2B5EF4-FFF2-40B4-BE49-F238E27FC236}">
                <a16:creationId xmlns:a16="http://schemas.microsoft.com/office/drawing/2014/main" id="{211B0778-E1A9-4381-BDC5-5C5AC30E2676}"/>
              </a:ext>
            </a:extLst>
          </p:cNvPr>
          <p:cNvSpPr/>
          <p:nvPr/>
        </p:nvSpPr>
        <p:spPr>
          <a:xfrm>
            <a:off x="4330476" y="3469907"/>
            <a:ext cx="204807" cy="2444820"/>
          </a:xfrm>
          <a:prstGeom prst="rect">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0" name="Rectangle 29">
            <a:extLst>
              <a:ext uri="{FF2B5EF4-FFF2-40B4-BE49-F238E27FC236}">
                <a16:creationId xmlns:a16="http://schemas.microsoft.com/office/drawing/2014/main" id="{7B3D44FC-C63D-4E85-B44F-C81DBFE258D6}"/>
              </a:ext>
            </a:extLst>
          </p:cNvPr>
          <p:cNvSpPr/>
          <p:nvPr/>
        </p:nvSpPr>
        <p:spPr>
          <a:xfrm>
            <a:off x="4600688" y="2426455"/>
            <a:ext cx="204807" cy="3492600"/>
          </a:xfrm>
          <a:prstGeom prst="rect">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1" name="TextBox 30">
            <a:extLst>
              <a:ext uri="{FF2B5EF4-FFF2-40B4-BE49-F238E27FC236}">
                <a16:creationId xmlns:a16="http://schemas.microsoft.com/office/drawing/2014/main" id="{8D07D391-4C08-4619-B93D-68A3FEA4BF38}"/>
              </a:ext>
            </a:extLst>
          </p:cNvPr>
          <p:cNvSpPr txBox="1"/>
          <p:nvPr/>
        </p:nvSpPr>
        <p:spPr>
          <a:xfrm>
            <a:off x="1264387"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2012</a:t>
            </a:r>
          </a:p>
        </p:txBody>
      </p:sp>
      <p:sp>
        <p:nvSpPr>
          <p:cNvPr id="32" name="TextBox 31">
            <a:extLst>
              <a:ext uri="{FF2B5EF4-FFF2-40B4-BE49-F238E27FC236}">
                <a16:creationId xmlns:a16="http://schemas.microsoft.com/office/drawing/2014/main" id="{D2FE4B20-4370-4EC7-9CA2-6CEA44B0BAC3}"/>
              </a:ext>
            </a:extLst>
          </p:cNvPr>
          <p:cNvSpPr txBox="1"/>
          <p:nvPr/>
        </p:nvSpPr>
        <p:spPr>
          <a:xfrm>
            <a:off x="2276554"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2014</a:t>
            </a:r>
          </a:p>
        </p:txBody>
      </p:sp>
      <p:sp>
        <p:nvSpPr>
          <p:cNvPr id="33" name="TextBox 32">
            <a:extLst>
              <a:ext uri="{FF2B5EF4-FFF2-40B4-BE49-F238E27FC236}">
                <a16:creationId xmlns:a16="http://schemas.microsoft.com/office/drawing/2014/main" id="{DF28C842-E880-4229-B97D-0C6181E65370}"/>
              </a:ext>
            </a:extLst>
          </p:cNvPr>
          <p:cNvSpPr txBox="1"/>
          <p:nvPr/>
        </p:nvSpPr>
        <p:spPr>
          <a:xfrm>
            <a:off x="3307237"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2016</a:t>
            </a:r>
          </a:p>
        </p:txBody>
      </p:sp>
      <p:sp>
        <p:nvSpPr>
          <p:cNvPr id="34" name="TextBox 33">
            <a:extLst>
              <a:ext uri="{FF2B5EF4-FFF2-40B4-BE49-F238E27FC236}">
                <a16:creationId xmlns:a16="http://schemas.microsoft.com/office/drawing/2014/main" id="{2A0ECC60-6BAA-4BD7-9FF3-6A9A86B25B67}"/>
              </a:ext>
            </a:extLst>
          </p:cNvPr>
          <p:cNvSpPr txBox="1"/>
          <p:nvPr/>
        </p:nvSpPr>
        <p:spPr>
          <a:xfrm>
            <a:off x="4288104" y="6015364"/>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2018</a:t>
            </a:r>
          </a:p>
        </p:txBody>
      </p:sp>
      <p:sp>
        <p:nvSpPr>
          <p:cNvPr id="35" name="Rectangle 34">
            <a:extLst>
              <a:ext uri="{FF2B5EF4-FFF2-40B4-BE49-F238E27FC236}">
                <a16:creationId xmlns:a16="http://schemas.microsoft.com/office/drawing/2014/main" id="{02FC38B6-4615-4517-A971-29FB399C9850}"/>
              </a:ext>
            </a:extLst>
          </p:cNvPr>
          <p:cNvSpPr/>
          <p:nvPr/>
        </p:nvSpPr>
        <p:spPr>
          <a:xfrm>
            <a:off x="5336658" y="3998125"/>
            <a:ext cx="204807" cy="1920930"/>
          </a:xfrm>
          <a:prstGeom prst="rect">
            <a:avLst/>
          </a:prstGeom>
          <a:solidFill>
            <a:srgbClr val="FF2B2A"/>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6" name="Rectangle 35">
            <a:extLst>
              <a:ext uri="{FF2B5EF4-FFF2-40B4-BE49-F238E27FC236}">
                <a16:creationId xmlns:a16="http://schemas.microsoft.com/office/drawing/2014/main" id="{C4871D75-E562-4B93-B6EC-26A431B1B5F5}"/>
              </a:ext>
            </a:extLst>
          </p:cNvPr>
          <p:cNvSpPr/>
          <p:nvPr/>
        </p:nvSpPr>
        <p:spPr>
          <a:xfrm>
            <a:off x="5615672" y="2241110"/>
            <a:ext cx="204807" cy="3667230"/>
          </a:xfrm>
          <a:prstGeom prst="rect">
            <a:avLst/>
          </a:prstGeom>
          <a:solidFill>
            <a:srgbClr val="85C401"/>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7" name="TextBox 36">
            <a:extLst>
              <a:ext uri="{FF2B5EF4-FFF2-40B4-BE49-F238E27FC236}">
                <a16:creationId xmlns:a16="http://schemas.microsoft.com/office/drawing/2014/main" id="{2DEDE796-7542-4792-82EE-EC41B8E24580}"/>
              </a:ext>
            </a:extLst>
          </p:cNvPr>
          <p:cNvSpPr txBox="1"/>
          <p:nvPr/>
        </p:nvSpPr>
        <p:spPr>
          <a:xfrm>
            <a:off x="5302904" y="6012948"/>
            <a:ext cx="793096" cy="307777"/>
          </a:xfrm>
          <a:prstGeom prst="rect">
            <a:avLst/>
          </a:prstGeom>
          <a:noFill/>
        </p:spPr>
        <p:txBody>
          <a:bodyPr wrap="square" lIns="0" tIns="0" rIns="0" bIns="0" rtlCol="0" anchor="t">
            <a:spAutoFit/>
          </a:bodyPr>
          <a:lstStyle/>
          <a:p>
            <a:pPr algn="ctr"/>
            <a:r>
              <a:rPr lang="en-US" sz="2000" dirty="0">
                <a:solidFill>
                  <a:srgbClr val="56595E"/>
                </a:solidFill>
                <a:latin typeface="Bernard MT Condensed" panose="02050806060905020404" pitchFamily="18" charset="0"/>
              </a:rPr>
              <a:t>2020</a:t>
            </a:r>
          </a:p>
        </p:txBody>
      </p:sp>
      <p:sp>
        <p:nvSpPr>
          <p:cNvPr id="38" name="Rectangle 37">
            <a:extLst>
              <a:ext uri="{FF2B5EF4-FFF2-40B4-BE49-F238E27FC236}">
                <a16:creationId xmlns:a16="http://schemas.microsoft.com/office/drawing/2014/main" id="{55B418C7-8DF0-4D64-ACC5-BA2D9FAF1375}"/>
              </a:ext>
            </a:extLst>
          </p:cNvPr>
          <p:cNvSpPr/>
          <p:nvPr/>
        </p:nvSpPr>
        <p:spPr>
          <a:xfrm>
            <a:off x="1820912" y="3988100"/>
            <a:ext cx="204807" cy="1920240"/>
          </a:xfrm>
          <a:prstGeom prst="rect">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39" name="Rectangle 38">
            <a:extLst>
              <a:ext uri="{FF2B5EF4-FFF2-40B4-BE49-F238E27FC236}">
                <a16:creationId xmlns:a16="http://schemas.microsoft.com/office/drawing/2014/main" id="{6CF1877B-6CC9-4B20-B06E-84EB6455E113}"/>
              </a:ext>
            </a:extLst>
          </p:cNvPr>
          <p:cNvSpPr/>
          <p:nvPr/>
        </p:nvSpPr>
        <p:spPr>
          <a:xfrm>
            <a:off x="2863328" y="4002049"/>
            <a:ext cx="204807" cy="1920240"/>
          </a:xfrm>
          <a:prstGeom prst="rect">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0" name="Rectangle 39">
            <a:extLst>
              <a:ext uri="{FF2B5EF4-FFF2-40B4-BE49-F238E27FC236}">
                <a16:creationId xmlns:a16="http://schemas.microsoft.com/office/drawing/2014/main" id="{79A79FE7-D924-4AC8-A912-DEFBC4E86887}"/>
              </a:ext>
            </a:extLst>
          </p:cNvPr>
          <p:cNvSpPr/>
          <p:nvPr/>
        </p:nvSpPr>
        <p:spPr>
          <a:xfrm>
            <a:off x="3887456" y="4002049"/>
            <a:ext cx="204807" cy="1920240"/>
          </a:xfrm>
          <a:prstGeom prst="rect">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1" name="Rectangle 40">
            <a:extLst>
              <a:ext uri="{FF2B5EF4-FFF2-40B4-BE49-F238E27FC236}">
                <a16:creationId xmlns:a16="http://schemas.microsoft.com/office/drawing/2014/main" id="{DF70EC1E-9A0D-4B52-975C-1CDA747C4330}"/>
              </a:ext>
            </a:extLst>
          </p:cNvPr>
          <p:cNvSpPr/>
          <p:nvPr/>
        </p:nvSpPr>
        <p:spPr>
          <a:xfrm>
            <a:off x="4875008" y="3189627"/>
            <a:ext cx="204807" cy="2743200"/>
          </a:xfrm>
          <a:prstGeom prst="rect">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42" name="Rectangle 41">
            <a:extLst>
              <a:ext uri="{FF2B5EF4-FFF2-40B4-BE49-F238E27FC236}">
                <a16:creationId xmlns:a16="http://schemas.microsoft.com/office/drawing/2014/main" id="{04B7660A-FBAD-4774-927E-0DC17C5D9858}"/>
              </a:ext>
            </a:extLst>
          </p:cNvPr>
          <p:cNvSpPr/>
          <p:nvPr/>
        </p:nvSpPr>
        <p:spPr>
          <a:xfrm>
            <a:off x="5889992" y="3555387"/>
            <a:ext cx="204807" cy="2377440"/>
          </a:xfrm>
          <a:prstGeom prst="rect">
            <a:avLst/>
          </a:prstGeom>
          <a:solidFill>
            <a:srgbClr val="3EB8CD"/>
          </a:solidFill>
          <a:ln w="63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Bernard MT Condensed" panose="02050806060905020404" pitchFamily="18" charset="0"/>
            </a:endParaRPr>
          </a:p>
        </p:txBody>
      </p:sp>
      <p:sp>
        <p:nvSpPr>
          <p:cNvPr id="52" name="Freeform: Shape 51">
            <a:extLst>
              <a:ext uri="{FF2B5EF4-FFF2-40B4-BE49-F238E27FC236}">
                <a16:creationId xmlns:a16="http://schemas.microsoft.com/office/drawing/2014/main" id="{AD5712CA-04C1-4CC1-8364-CD285BDBE522}"/>
              </a:ext>
            </a:extLst>
          </p:cNvPr>
          <p:cNvSpPr/>
          <p:nvPr/>
        </p:nvSpPr>
        <p:spPr>
          <a:xfrm>
            <a:off x="6679424" y="0"/>
            <a:ext cx="5557502"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atin typeface="Bernard MT Condensed" panose="02050806060905020404" pitchFamily="18" charset="0"/>
            </a:endParaRPr>
          </a:p>
        </p:txBody>
      </p:sp>
      <p:grpSp>
        <p:nvGrpSpPr>
          <p:cNvPr id="43" name="Group 42">
            <a:extLst>
              <a:ext uri="{FF2B5EF4-FFF2-40B4-BE49-F238E27FC236}">
                <a16:creationId xmlns:a16="http://schemas.microsoft.com/office/drawing/2014/main" id="{CD9E6B05-ECEE-410D-B4D4-F219EE3FD354}"/>
              </a:ext>
            </a:extLst>
          </p:cNvPr>
          <p:cNvGrpSpPr>
            <a:grpSpLocks noChangeAspect="1"/>
          </p:cNvGrpSpPr>
          <p:nvPr/>
        </p:nvGrpSpPr>
        <p:grpSpPr>
          <a:xfrm>
            <a:off x="7570817" y="854554"/>
            <a:ext cx="822961" cy="822960"/>
            <a:chOff x="977600" y="1319261"/>
            <a:chExt cx="1097281" cy="1097280"/>
          </a:xfrm>
        </p:grpSpPr>
        <p:sp>
          <p:nvSpPr>
            <p:cNvPr id="44" name="Oval 43">
              <a:extLst>
                <a:ext uri="{FF2B5EF4-FFF2-40B4-BE49-F238E27FC236}">
                  <a16:creationId xmlns:a16="http://schemas.microsoft.com/office/drawing/2014/main" id="{00771EB7-1D6C-43A1-928F-EFE3D3E61248}"/>
                </a:ext>
              </a:extLst>
            </p:cNvPr>
            <p:cNvSpPr>
              <a:spLocks noChangeAspect="1"/>
            </p:cNvSpPr>
            <p:nvPr/>
          </p:nvSpPr>
          <p:spPr>
            <a:xfrm>
              <a:off x="977601" y="1319261"/>
              <a:ext cx="1097280" cy="1097280"/>
            </a:xfrm>
            <a:prstGeom prst="ellipse">
              <a:avLst/>
            </a:pr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5" name="TextBox 44">
              <a:extLst>
                <a:ext uri="{FF2B5EF4-FFF2-40B4-BE49-F238E27FC236}">
                  <a16:creationId xmlns:a16="http://schemas.microsoft.com/office/drawing/2014/main" id="{6F36093F-F465-48F8-890A-3C310A298351}"/>
                </a:ext>
              </a:extLst>
            </p:cNvPr>
            <p:cNvSpPr txBox="1"/>
            <p:nvPr/>
          </p:nvSpPr>
          <p:spPr>
            <a:xfrm>
              <a:off x="977600" y="141864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1000" dirty="0">
                  <a:solidFill>
                    <a:schemeClr val="bg1"/>
                  </a:solidFill>
                  <a:latin typeface="Bernard MT Condensed" panose="02050806060905020404" pitchFamily="18" charset="0"/>
                </a:rPr>
                <a:t>OPTION</a:t>
              </a:r>
            </a:p>
          </p:txBody>
        </p:sp>
      </p:grpSp>
      <p:grpSp>
        <p:nvGrpSpPr>
          <p:cNvPr id="46" name="Group 45">
            <a:extLst>
              <a:ext uri="{FF2B5EF4-FFF2-40B4-BE49-F238E27FC236}">
                <a16:creationId xmlns:a16="http://schemas.microsoft.com/office/drawing/2014/main" id="{51CF4874-F6E6-4805-BB43-2F79F786F2C6}"/>
              </a:ext>
            </a:extLst>
          </p:cNvPr>
          <p:cNvGrpSpPr>
            <a:grpSpLocks noChangeAspect="1"/>
          </p:cNvGrpSpPr>
          <p:nvPr/>
        </p:nvGrpSpPr>
        <p:grpSpPr>
          <a:xfrm>
            <a:off x="7159337" y="2851661"/>
            <a:ext cx="822961" cy="822960"/>
            <a:chOff x="977600" y="1319261"/>
            <a:chExt cx="1097281" cy="1097280"/>
          </a:xfrm>
        </p:grpSpPr>
        <p:sp>
          <p:nvSpPr>
            <p:cNvPr id="47" name="Oval 46">
              <a:extLst>
                <a:ext uri="{FF2B5EF4-FFF2-40B4-BE49-F238E27FC236}">
                  <a16:creationId xmlns:a16="http://schemas.microsoft.com/office/drawing/2014/main" id="{D90626E0-6FA9-42D7-B87E-4C190C48F5DD}"/>
                </a:ext>
              </a:extLst>
            </p:cNvPr>
            <p:cNvSpPr>
              <a:spLocks noChangeAspect="1"/>
            </p:cNvSpPr>
            <p:nvPr/>
          </p:nvSpPr>
          <p:spPr>
            <a:xfrm>
              <a:off x="977601" y="1319261"/>
              <a:ext cx="1097280" cy="1097280"/>
            </a:xfrm>
            <a:prstGeom prst="ellipse">
              <a:avLst/>
            </a:pr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48" name="TextBox 47">
              <a:extLst>
                <a:ext uri="{FF2B5EF4-FFF2-40B4-BE49-F238E27FC236}">
                  <a16:creationId xmlns:a16="http://schemas.microsoft.com/office/drawing/2014/main" id="{ECC30C28-D25E-4BDF-B608-1150DC47CA6C}"/>
                </a:ext>
              </a:extLst>
            </p:cNvPr>
            <p:cNvSpPr txBox="1"/>
            <p:nvPr/>
          </p:nvSpPr>
          <p:spPr>
            <a:xfrm>
              <a:off x="977600" y="1416494"/>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1000" dirty="0">
                  <a:solidFill>
                    <a:schemeClr val="bg1"/>
                  </a:solidFill>
                  <a:latin typeface="Bernard MT Condensed" panose="02050806060905020404" pitchFamily="18" charset="0"/>
                </a:rPr>
                <a:t>OPTION</a:t>
              </a:r>
            </a:p>
          </p:txBody>
        </p:sp>
      </p:grpSp>
      <p:grpSp>
        <p:nvGrpSpPr>
          <p:cNvPr id="49" name="Group 48">
            <a:extLst>
              <a:ext uri="{FF2B5EF4-FFF2-40B4-BE49-F238E27FC236}">
                <a16:creationId xmlns:a16="http://schemas.microsoft.com/office/drawing/2014/main" id="{AF9EB3F0-9DFB-4FB9-93D4-03029F24DAFF}"/>
              </a:ext>
            </a:extLst>
          </p:cNvPr>
          <p:cNvGrpSpPr>
            <a:grpSpLocks noChangeAspect="1"/>
          </p:cNvGrpSpPr>
          <p:nvPr/>
        </p:nvGrpSpPr>
        <p:grpSpPr>
          <a:xfrm>
            <a:off x="6694284" y="4965572"/>
            <a:ext cx="822961" cy="822960"/>
            <a:chOff x="977600" y="1319261"/>
            <a:chExt cx="1097281" cy="1097280"/>
          </a:xfrm>
        </p:grpSpPr>
        <p:sp>
          <p:nvSpPr>
            <p:cNvPr id="50" name="Oval 49">
              <a:extLst>
                <a:ext uri="{FF2B5EF4-FFF2-40B4-BE49-F238E27FC236}">
                  <a16:creationId xmlns:a16="http://schemas.microsoft.com/office/drawing/2014/main" id="{DDFA5093-71CA-4EFA-ADDB-EA750947E0A3}"/>
                </a:ext>
              </a:extLst>
            </p:cNvPr>
            <p:cNvSpPr>
              <a:spLocks noChangeAspect="1"/>
            </p:cNvSpPr>
            <p:nvPr/>
          </p:nvSpPr>
          <p:spPr>
            <a:xfrm>
              <a:off x="977601" y="1319261"/>
              <a:ext cx="1097280" cy="1097280"/>
            </a:xfrm>
            <a:prstGeom prst="ellipse">
              <a:avLst/>
            </a:pr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Bernard MT Condensed" panose="02050806060905020404" pitchFamily="18" charset="0"/>
              </a:endParaRPr>
            </a:p>
          </p:txBody>
        </p:sp>
        <p:sp>
          <p:nvSpPr>
            <p:cNvPr id="51" name="TextBox 50">
              <a:extLst>
                <a:ext uri="{FF2B5EF4-FFF2-40B4-BE49-F238E27FC236}">
                  <a16:creationId xmlns:a16="http://schemas.microsoft.com/office/drawing/2014/main" id="{88FC7438-48AE-4809-9A42-971FA75A29E5}"/>
                </a:ext>
              </a:extLst>
            </p:cNvPr>
            <p:cNvSpPr txBox="1"/>
            <p:nvPr/>
          </p:nvSpPr>
          <p:spPr>
            <a:xfrm>
              <a:off x="977600" y="1437013"/>
              <a:ext cx="1097281" cy="820737"/>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1000" dirty="0">
                  <a:solidFill>
                    <a:schemeClr val="bg1"/>
                  </a:solidFill>
                  <a:latin typeface="Bernard MT Condensed" panose="02050806060905020404" pitchFamily="18" charset="0"/>
                </a:rPr>
                <a:t>OPTION</a:t>
              </a:r>
            </a:p>
          </p:txBody>
        </p:sp>
      </p:grpSp>
      <p:sp>
        <p:nvSpPr>
          <p:cNvPr id="53" name="TextBox 52">
            <a:extLst>
              <a:ext uri="{FF2B5EF4-FFF2-40B4-BE49-F238E27FC236}">
                <a16:creationId xmlns:a16="http://schemas.microsoft.com/office/drawing/2014/main" id="{955F4CFE-8978-4B2F-B798-2C5DA51F306E}"/>
              </a:ext>
            </a:extLst>
          </p:cNvPr>
          <p:cNvSpPr txBox="1"/>
          <p:nvPr/>
        </p:nvSpPr>
        <p:spPr>
          <a:xfrm>
            <a:off x="8450601" y="754184"/>
            <a:ext cx="3811154" cy="1846659"/>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OPTION #1</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3599F149-89C2-4A84-8CEF-EC8353419D3B}"/>
              </a:ext>
            </a:extLst>
          </p:cNvPr>
          <p:cNvSpPr txBox="1"/>
          <p:nvPr/>
        </p:nvSpPr>
        <p:spPr>
          <a:xfrm>
            <a:off x="8150924" y="2787690"/>
            <a:ext cx="4086002" cy="1846659"/>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OPTION #2</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ACC4A284-2AAC-4D58-BEC1-73D8F2078CB0}"/>
              </a:ext>
            </a:extLst>
          </p:cNvPr>
          <p:cNvSpPr txBox="1"/>
          <p:nvPr/>
        </p:nvSpPr>
        <p:spPr>
          <a:xfrm>
            <a:off x="7644573" y="4911634"/>
            <a:ext cx="4350877" cy="1615827"/>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OPTION #3</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2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14752524-CABD-4925-8384-8F9B9C790E97}"/>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57" name="Picture 56">
            <a:hlinkClick r:id="rId2"/>
            <a:extLst>
              <a:ext uri="{FF2B5EF4-FFF2-40B4-BE49-F238E27FC236}">
                <a16:creationId xmlns:a16="http://schemas.microsoft.com/office/drawing/2014/main" id="{35081BCA-2B84-4C98-9B52-BE4B28F1F7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3429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1000" fill="hold"/>
                                        <p:tgtEl>
                                          <p:spTgt spid="20"/>
                                        </p:tgtEl>
                                        <p:attrNameLst>
                                          <p:attrName>ppt_x</p:attrName>
                                        </p:attrNameLst>
                                      </p:cBhvr>
                                      <p:tavLst>
                                        <p:tav tm="0">
                                          <p:val>
                                            <p:strVal val="#ppt_x"/>
                                          </p:val>
                                        </p:tav>
                                        <p:tav tm="100000">
                                          <p:val>
                                            <p:strVal val="#ppt_x"/>
                                          </p:val>
                                        </p:tav>
                                      </p:tavLst>
                                    </p:anim>
                                    <p:anim calcmode="lin" valueType="num">
                                      <p:cBhvr additive="base">
                                        <p:cTn id="12" dur="1000" fill="hold"/>
                                        <p:tgtEl>
                                          <p:spTgt spid="20"/>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1000" fill="hold"/>
                                        <p:tgtEl>
                                          <p:spTgt spid="17"/>
                                        </p:tgtEl>
                                        <p:attrNameLst>
                                          <p:attrName>ppt_x</p:attrName>
                                        </p:attrNameLst>
                                      </p:cBhvr>
                                      <p:tavLst>
                                        <p:tav tm="0">
                                          <p:val>
                                            <p:strVal val="#ppt_x"/>
                                          </p:val>
                                        </p:tav>
                                        <p:tav tm="100000">
                                          <p:val>
                                            <p:strVal val="#ppt_x"/>
                                          </p:val>
                                        </p:tav>
                                      </p:tavLst>
                                    </p:anim>
                                    <p:anim calcmode="lin" valueType="num">
                                      <p:cBhvr additive="base">
                                        <p:cTn id="16" dur="1000" fill="hold"/>
                                        <p:tgtEl>
                                          <p:spTgt spid="17"/>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1000" fill="hold"/>
                                        <p:tgtEl>
                                          <p:spTgt spid="11"/>
                                        </p:tgtEl>
                                        <p:attrNameLst>
                                          <p:attrName>ppt_x</p:attrName>
                                        </p:attrNameLst>
                                      </p:cBhvr>
                                      <p:tavLst>
                                        <p:tav tm="0">
                                          <p:val>
                                            <p:strVal val="#ppt_x"/>
                                          </p:val>
                                        </p:tav>
                                        <p:tav tm="100000">
                                          <p:val>
                                            <p:strVal val="#ppt_x"/>
                                          </p:val>
                                        </p:tav>
                                      </p:tavLst>
                                    </p:anim>
                                    <p:anim calcmode="lin" valueType="num">
                                      <p:cBhvr additive="base">
                                        <p:cTn id="24" dur="10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1000" fill="hold"/>
                                        <p:tgtEl>
                                          <p:spTgt spid="31"/>
                                        </p:tgtEl>
                                        <p:attrNameLst>
                                          <p:attrName>ppt_x</p:attrName>
                                        </p:attrNameLst>
                                      </p:cBhvr>
                                      <p:tavLst>
                                        <p:tav tm="0">
                                          <p:val>
                                            <p:strVal val="#ppt_x"/>
                                          </p:val>
                                        </p:tav>
                                        <p:tav tm="100000">
                                          <p:val>
                                            <p:strVal val="#ppt_x"/>
                                          </p:val>
                                        </p:tav>
                                      </p:tavLst>
                                    </p:anim>
                                    <p:anim calcmode="lin" valueType="num">
                                      <p:cBhvr additive="base">
                                        <p:cTn id="32" dur="10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anim calcmode="lin" valueType="num">
                                      <p:cBhvr additive="base">
                                        <p:cTn id="35" dur="1000" fill="hold"/>
                                        <p:tgtEl>
                                          <p:spTgt spid="32"/>
                                        </p:tgtEl>
                                        <p:attrNameLst>
                                          <p:attrName>ppt_x</p:attrName>
                                        </p:attrNameLst>
                                      </p:cBhvr>
                                      <p:tavLst>
                                        <p:tav tm="0">
                                          <p:val>
                                            <p:strVal val="#ppt_x"/>
                                          </p:val>
                                        </p:tav>
                                        <p:tav tm="100000">
                                          <p:val>
                                            <p:strVal val="#ppt_x"/>
                                          </p:val>
                                        </p:tav>
                                      </p:tavLst>
                                    </p:anim>
                                    <p:anim calcmode="lin" valueType="num">
                                      <p:cBhvr additive="base">
                                        <p:cTn id="36" dur="1000" fill="hold"/>
                                        <p:tgtEl>
                                          <p:spTgt spid="32"/>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3"/>
                                        </p:tgtEl>
                                        <p:attrNameLst>
                                          <p:attrName>style.visibility</p:attrName>
                                        </p:attrNameLst>
                                      </p:cBhvr>
                                      <p:to>
                                        <p:strVal val="visible"/>
                                      </p:to>
                                    </p:set>
                                    <p:anim calcmode="lin" valueType="num">
                                      <p:cBhvr additive="base">
                                        <p:cTn id="39" dur="1000" fill="hold"/>
                                        <p:tgtEl>
                                          <p:spTgt spid="33"/>
                                        </p:tgtEl>
                                        <p:attrNameLst>
                                          <p:attrName>ppt_x</p:attrName>
                                        </p:attrNameLst>
                                      </p:cBhvr>
                                      <p:tavLst>
                                        <p:tav tm="0">
                                          <p:val>
                                            <p:strVal val="#ppt_x"/>
                                          </p:val>
                                        </p:tav>
                                        <p:tav tm="100000">
                                          <p:val>
                                            <p:strVal val="#ppt_x"/>
                                          </p:val>
                                        </p:tav>
                                      </p:tavLst>
                                    </p:anim>
                                    <p:anim calcmode="lin" valueType="num">
                                      <p:cBhvr additive="base">
                                        <p:cTn id="40" dur="1000" fill="hold"/>
                                        <p:tgtEl>
                                          <p:spTgt spid="3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 calcmode="lin" valueType="num">
                                      <p:cBhvr additive="base">
                                        <p:cTn id="43" dur="1000" fill="hold"/>
                                        <p:tgtEl>
                                          <p:spTgt spid="34"/>
                                        </p:tgtEl>
                                        <p:attrNameLst>
                                          <p:attrName>ppt_x</p:attrName>
                                        </p:attrNameLst>
                                      </p:cBhvr>
                                      <p:tavLst>
                                        <p:tav tm="0">
                                          <p:val>
                                            <p:strVal val="#ppt_x"/>
                                          </p:val>
                                        </p:tav>
                                        <p:tav tm="100000">
                                          <p:val>
                                            <p:strVal val="#ppt_x"/>
                                          </p:val>
                                        </p:tav>
                                      </p:tavLst>
                                    </p:anim>
                                    <p:anim calcmode="lin" valueType="num">
                                      <p:cBhvr additive="base">
                                        <p:cTn id="44" dur="1000" fill="hold"/>
                                        <p:tgtEl>
                                          <p:spTgt spid="34"/>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additive="base">
                                        <p:cTn id="47" dur="1000" fill="hold"/>
                                        <p:tgtEl>
                                          <p:spTgt spid="37"/>
                                        </p:tgtEl>
                                        <p:attrNameLst>
                                          <p:attrName>ppt_x</p:attrName>
                                        </p:attrNameLst>
                                      </p:cBhvr>
                                      <p:tavLst>
                                        <p:tav tm="0">
                                          <p:val>
                                            <p:strVal val="#ppt_x"/>
                                          </p:val>
                                        </p:tav>
                                        <p:tav tm="100000">
                                          <p:val>
                                            <p:strVal val="#ppt_x"/>
                                          </p:val>
                                        </p:tav>
                                      </p:tavLst>
                                    </p:anim>
                                    <p:anim calcmode="lin" valueType="num">
                                      <p:cBhvr additive="base">
                                        <p:cTn id="48" dur="1000" fill="hold"/>
                                        <p:tgtEl>
                                          <p:spTgt spid="37"/>
                                        </p:tgtEl>
                                        <p:attrNameLst>
                                          <p:attrName>ppt_y</p:attrName>
                                        </p:attrNameLst>
                                      </p:cBhvr>
                                      <p:tavLst>
                                        <p:tav tm="0">
                                          <p:val>
                                            <p:strVal val="1+#ppt_h/2"/>
                                          </p:val>
                                        </p:tav>
                                        <p:tav tm="100000">
                                          <p:val>
                                            <p:strVal val="#ppt_y"/>
                                          </p:val>
                                        </p:tav>
                                      </p:tavLst>
                                    </p:anim>
                                  </p:childTnLst>
                                </p:cTn>
                              </p:par>
                            </p:childTnLst>
                          </p:cTn>
                        </p:par>
                        <p:par>
                          <p:cTn id="49" fill="hold">
                            <p:stCondLst>
                              <p:cond delay="1500"/>
                            </p:stCondLst>
                            <p:childTnLst>
                              <p:par>
                                <p:cTn id="50" presetID="2" presetClass="entr" presetSubtype="2" fill="hold" grpId="0" nodeType="after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additive="base">
                                        <p:cTn id="52" dur="500" fill="hold"/>
                                        <p:tgtEl>
                                          <p:spTgt spid="52"/>
                                        </p:tgtEl>
                                        <p:attrNameLst>
                                          <p:attrName>ppt_x</p:attrName>
                                        </p:attrNameLst>
                                      </p:cBhvr>
                                      <p:tavLst>
                                        <p:tav tm="0">
                                          <p:val>
                                            <p:strVal val="1+#ppt_w/2"/>
                                          </p:val>
                                        </p:tav>
                                        <p:tav tm="100000">
                                          <p:val>
                                            <p:strVal val="#ppt_x"/>
                                          </p:val>
                                        </p:tav>
                                      </p:tavLst>
                                    </p:anim>
                                    <p:anim calcmode="lin" valueType="num">
                                      <p:cBhvr additive="base">
                                        <p:cTn id="53" dur="500" fill="hold"/>
                                        <p:tgtEl>
                                          <p:spTgt spid="52"/>
                                        </p:tgtEl>
                                        <p:attrNameLst>
                                          <p:attrName>ppt_y</p:attrName>
                                        </p:attrNameLst>
                                      </p:cBhvr>
                                      <p:tavLst>
                                        <p:tav tm="0">
                                          <p:val>
                                            <p:strVal val="#ppt_y"/>
                                          </p:val>
                                        </p:tav>
                                        <p:tav tm="100000">
                                          <p:val>
                                            <p:strVal val="#ppt_y"/>
                                          </p:val>
                                        </p:tav>
                                      </p:tavLst>
                                    </p:anim>
                                  </p:childTnLst>
                                </p:cTn>
                              </p:par>
                            </p:childTnLst>
                          </p:cTn>
                        </p:par>
                        <p:par>
                          <p:cTn id="54" fill="hold">
                            <p:stCondLst>
                              <p:cond delay="2000"/>
                            </p:stCondLst>
                            <p:childTnLst>
                              <p:par>
                                <p:cTn id="55" presetID="2" presetClass="entr" presetSubtype="2"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additive="base">
                                        <p:cTn id="57" dur="500" fill="hold"/>
                                        <p:tgtEl>
                                          <p:spTgt spid="43"/>
                                        </p:tgtEl>
                                        <p:attrNameLst>
                                          <p:attrName>ppt_x</p:attrName>
                                        </p:attrNameLst>
                                      </p:cBhvr>
                                      <p:tavLst>
                                        <p:tav tm="0">
                                          <p:val>
                                            <p:strVal val="1+#ppt_w/2"/>
                                          </p:val>
                                        </p:tav>
                                        <p:tav tm="100000">
                                          <p:val>
                                            <p:strVal val="#ppt_x"/>
                                          </p:val>
                                        </p:tav>
                                      </p:tavLst>
                                    </p:anim>
                                    <p:anim calcmode="lin" valueType="num">
                                      <p:cBhvr additive="base">
                                        <p:cTn id="58" dur="500" fill="hold"/>
                                        <p:tgtEl>
                                          <p:spTgt spid="43"/>
                                        </p:tgtEl>
                                        <p:attrNameLst>
                                          <p:attrName>ppt_y</p:attrName>
                                        </p:attrNameLst>
                                      </p:cBhvr>
                                      <p:tavLst>
                                        <p:tav tm="0">
                                          <p:val>
                                            <p:strVal val="#ppt_y"/>
                                          </p:val>
                                        </p:tav>
                                        <p:tav tm="100000">
                                          <p:val>
                                            <p:strVal val="#ppt_y"/>
                                          </p:val>
                                        </p:tav>
                                      </p:tavLst>
                                    </p:anim>
                                  </p:childTnLst>
                                </p:cTn>
                              </p:par>
                            </p:childTnLst>
                          </p:cTn>
                        </p:par>
                        <p:par>
                          <p:cTn id="59" fill="hold">
                            <p:stCondLst>
                              <p:cond delay="2500"/>
                            </p:stCondLst>
                            <p:childTnLst>
                              <p:par>
                                <p:cTn id="60" presetID="42" presetClass="entr" presetSubtype="0" fill="hold" grpId="0" nodeType="afterEffect">
                                  <p:stCondLst>
                                    <p:cond delay="0"/>
                                  </p:stCondLst>
                                  <p:childTnLst>
                                    <p:set>
                                      <p:cBhvr>
                                        <p:cTn id="61" dur="1" fill="hold">
                                          <p:stCondLst>
                                            <p:cond delay="0"/>
                                          </p:stCondLst>
                                        </p:cTn>
                                        <p:tgtEl>
                                          <p:spTgt spid="53">
                                            <p:txEl>
                                              <p:pRg st="0" end="0"/>
                                            </p:txEl>
                                          </p:spTgt>
                                        </p:tgtEl>
                                        <p:attrNameLst>
                                          <p:attrName>style.visibility</p:attrName>
                                        </p:attrNameLst>
                                      </p:cBhvr>
                                      <p:to>
                                        <p:strVal val="visible"/>
                                      </p:to>
                                    </p:set>
                                    <p:animEffect transition="in" filter="fade">
                                      <p:cBhvr>
                                        <p:cTn id="62" dur="1000"/>
                                        <p:tgtEl>
                                          <p:spTgt spid="53">
                                            <p:txEl>
                                              <p:pRg st="0" end="0"/>
                                            </p:txEl>
                                          </p:spTgt>
                                        </p:tgtEl>
                                      </p:cBhvr>
                                    </p:animEffect>
                                    <p:anim calcmode="lin" valueType="num">
                                      <p:cBhvr>
                                        <p:cTn id="63" dur="10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3500"/>
                            </p:stCondLst>
                            <p:childTnLst>
                              <p:par>
                                <p:cTn id="66" presetID="42" presetClass="entr" presetSubtype="0" fill="hold" grpId="0" nodeType="afterEffect">
                                  <p:stCondLst>
                                    <p:cond delay="0"/>
                                  </p:stCondLst>
                                  <p:childTnLst>
                                    <p:set>
                                      <p:cBhvr>
                                        <p:cTn id="67" dur="1" fill="hold">
                                          <p:stCondLst>
                                            <p:cond delay="0"/>
                                          </p:stCondLst>
                                        </p:cTn>
                                        <p:tgtEl>
                                          <p:spTgt spid="53">
                                            <p:txEl>
                                              <p:pRg st="3" end="3"/>
                                            </p:txEl>
                                          </p:spTgt>
                                        </p:tgtEl>
                                        <p:attrNameLst>
                                          <p:attrName>style.visibility</p:attrName>
                                        </p:attrNameLst>
                                      </p:cBhvr>
                                      <p:to>
                                        <p:strVal val="visible"/>
                                      </p:to>
                                    </p:set>
                                    <p:animEffect transition="in" filter="fade">
                                      <p:cBhvr>
                                        <p:cTn id="68" dur="1000"/>
                                        <p:tgtEl>
                                          <p:spTgt spid="53">
                                            <p:txEl>
                                              <p:pRg st="3" end="3"/>
                                            </p:txEl>
                                          </p:spTgt>
                                        </p:tgtEl>
                                      </p:cBhvr>
                                    </p:animEffect>
                                    <p:anim calcmode="lin" valueType="num">
                                      <p:cBhvr>
                                        <p:cTn id="69" dur="1000" fill="hold"/>
                                        <p:tgtEl>
                                          <p:spTgt spid="53">
                                            <p:txEl>
                                              <p:pRg st="3" end="3"/>
                                            </p:txEl>
                                          </p:spTgt>
                                        </p:tgtEl>
                                        <p:attrNameLst>
                                          <p:attrName>ppt_x</p:attrName>
                                        </p:attrNameLst>
                                      </p:cBhvr>
                                      <p:tavLst>
                                        <p:tav tm="0">
                                          <p:val>
                                            <p:strVal val="#ppt_x"/>
                                          </p:val>
                                        </p:tav>
                                        <p:tav tm="100000">
                                          <p:val>
                                            <p:strVal val="#ppt_x"/>
                                          </p:val>
                                        </p:tav>
                                      </p:tavLst>
                                    </p:anim>
                                    <p:anim calcmode="lin" valueType="num">
                                      <p:cBhvr>
                                        <p:cTn id="70" dur="1000" fill="hold"/>
                                        <p:tgtEl>
                                          <p:spTgt spid="53">
                                            <p:txEl>
                                              <p:pRg st="3" end="3"/>
                                            </p:txEl>
                                          </p:spTgt>
                                        </p:tgtEl>
                                        <p:attrNameLst>
                                          <p:attrName>ppt_y</p:attrName>
                                        </p:attrNameLst>
                                      </p:cBhvr>
                                      <p:tavLst>
                                        <p:tav tm="0">
                                          <p:val>
                                            <p:strVal val="#ppt_y+.1"/>
                                          </p:val>
                                        </p:tav>
                                        <p:tav tm="100000">
                                          <p:val>
                                            <p:strVal val="#ppt_y"/>
                                          </p:val>
                                        </p:tav>
                                      </p:tavLst>
                                    </p:anim>
                                  </p:childTnLst>
                                </p:cTn>
                              </p:par>
                            </p:childTnLst>
                          </p:cTn>
                        </p:par>
                        <p:par>
                          <p:cTn id="71" fill="hold">
                            <p:stCondLst>
                              <p:cond delay="4500"/>
                            </p:stCondLst>
                            <p:childTnLst>
                              <p:par>
                                <p:cTn id="72" presetID="42" presetClass="entr" presetSubtype="0" fill="hold" grpId="0" nodeType="afterEffect">
                                  <p:stCondLst>
                                    <p:cond delay="0"/>
                                  </p:stCondLst>
                                  <p:childTnLst>
                                    <p:set>
                                      <p:cBhvr>
                                        <p:cTn id="73" dur="1" fill="hold">
                                          <p:stCondLst>
                                            <p:cond delay="0"/>
                                          </p:stCondLst>
                                        </p:cTn>
                                        <p:tgtEl>
                                          <p:spTgt spid="53">
                                            <p:txEl>
                                              <p:pRg st="5" end="5"/>
                                            </p:txEl>
                                          </p:spTgt>
                                        </p:tgtEl>
                                        <p:attrNameLst>
                                          <p:attrName>style.visibility</p:attrName>
                                        </p:attrNameLst>
                                      </p:cBhvr>
                                      <p:to>
                                        <p:strVal val="visible"/>
                                      </p:to>
                                    </p:set>
                                    <p:animEffect transition="in" filter="fade">
                                      <p:cBhvr>
                                        <p:cTn id="74" dur="1000"/>
                                        <p:tgtEl>
                                          <p:spTgt spid="53">
                                            <p:txEl>
                                              <p:pRg st="5" end="5"/>
                                            </p:txEl>
                                          </p:spTgt>
                                        </p:tgtEl>
                                      </p:cBhvr>
                                    </p:animEffect>
                                    <p:anim calcmode="lin" valueType="num">
                                      <p:cBhvr>
                                        <p:cTn id="75" dur="1000" fill="hold"/>
                                        <p:tgtEl>
                                          <p:spTgt spid="53">
                                            <p:txEl>
                                              <p:pRg st="5" end="5"/>
                                            </p:txEl>
                                          </p:spTgt>
                                        </p:tgtEl>
                                        <p:attrNameLst>
                                          <p:attrName>ppt_x</p:attrName>
                                        </p:attrNameLst>
                                      </p:cBhvr>
                                      <p:tavLst>
                                        <p:tav tm="0">
                                          <p:val>
                                            <p:strVal val="#ppt_x"/>
                                          </p:val>
                                        </p:tav>
                                        <p:tav tm="100000">
                                          <p:val>
                                            <p:strVal val="#ppt_x"/>
                                          </p:val>
                                        </p:tav>
                                      </p:tavLst>
                                    </p:anim>
                                    <p:anim calcmode="lin" valueType="num">
                                      <p:cBhvr>
                                        <p:cTn id="76" dur="1000" fill="hold"/>
                                        <p:tgtEl>
                                          <p:spTgt spid="53">
                                            <p:txEl>
                                              <p:pRg st="5" end="5"/>
                                            </p:txEl>
                                          </p:spTgt>
                                        </p:tgtEl>
                                        <p:attrNameLst>
                                          <p:attrName>ppt_y</p:attrName>
                                        </p:attrNameLst>
                                      </p:cBhvr>
                                      <p:tavLst>
                                        <p:tav tm="0">
                                          <p:val>
                                            <p:strVal val="#ppt_y+.1"/>
                                          </p:val>
                                        </p:tav>
                                        <p:tav tm="100000">
                                          <p:val>
                                            <p:strVal val="#ppt_y"/>
                                          </p:val>
                                        </p:tav>
                                      </p:tavLst>
                                    </p:anim>
                                  </p:childTnLst>
                                </p:cTn>
                              </p:par>
                            </p:childTnLst>
                          </p:cTn>
                        </p:par>
                        <p:par>
                          <p:cTn id="77" fill="hold">
                            <p:stCondLst>
                              <p:cond delay="5500"/>
                            </p:stCondLst>
                            <p:childTnLst>
                              <p:par>
                                <p:cTn id="78" presetID="42" presetClass="entr" presetSubtype="0" fill="hold" grpId="0" nodeType="afterEffect">
                                  <p:stCondLst>
                                    <p:cond delay="0"/>
                                  </p:stCondLst>
                                  <p:childTnLst>
                                    <p:set>
                                      <p:cBhvr>
                                        <p:cTn id="79" dur="1" fill="hold">
                                          <p:stCondLst>
                                            <p:cond delay="0"/>
                                          </p:stCondLst>
                                        </p:cTn>
                                        <p:tgtEl>
                                          <p:spTgt spid="53">
                                            <p:txEl>
                                              <p:pRg st="6" end="6"/>
                                            </p:txEl>
                                          </p:spTgt>
                                        </p:tgtEl>
                                        <p:attrNameLst>
                                          <p:attrName>style.visibility</p:attrName>
                                        </p:attrNameLst>
                                      </p:cBhvr>
                                      <p:to>
                                        <p:strVal val="visible"/>
                                      </p:to>
                                    </p:set>
                                    <p:animEffect transition="in" filter="fade">
                                      <p:cBhvr>
                                        <p:cTn id="80" dur="1000"/>
                                        <p:tgtEl>
                                          <p:spTgt spid="53">
                                            <p:txEl>
                                              <p:pRg st="6" end="6"/>
                                            </p:txEl>
                                          </p:spTgt>
                                        </p:tgtEl>
                                      </p:cBhvr>
                                    </p:animEffect>
                                    <p:anim calcmode="lin" valueType="num">
                                      <p:cBhvr>
                                        <p:cTn id="81" dur="10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82" dur="10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83" fill="hold">
                            <p:stCondLst>
                              <p:cond delay="6500"/>
                            </p:stCondLst>
                            <p:childTnLst>
                              <p:par>
                                <p:cTn id="84" presetID="22" presetClass="entr" presetSubtype="4"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par>
                          <p:cTn id="87" fill="hold">
                            <p:stCondLst>
                              <p:cond delay="7000"/>
                            </p:stCondLst>
                            <p:childTnLst>
                              <p:par>
                                <p:cTn id="88" presetID="22" presetClass="entr" presetSubtype="4" fill="hold" grpId="0" nodeType="after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wipe(down)">
                                      <p:cBhvr>
                                        <p:cTn id="90" dur="500"/>
                                        <p:tgtEl>
                                          <p:spTgt spid="25"/>
                                        </p:tgtEl>
                                      </p:cBhvr>
                                    </p:animEffect>
                                  </p:childTnLst>
                                </p:cTn>
                              </p:par>
                            </p:childTnLst>
                          </p:cTn>
                        </p:par>
                        <p:par>
                          <p:cTn id="91" fill="hold">
                            <p:stCondLst>
                              <p:cond delay="7500"/>
                            </p:stCondLst>
                            <p:childTnLst>
                              <p:par>
                                <p:cTn id="92" presetID="22" presetClass="entr" presetSubtype="4" fill="hold" grpId="0" nodeType="afterEffect">
                                  <p:stCondLst>
                                    <p:cond delay="0"/>
                                  </p:stCondLst>
                                  <p:childTnLst>
                                    <p:set>
                                      <p:cBhvr>
                                        <p:cTn id="93" dur="1" fill="hold">
                                          <p:stCondLst>
                                            <p:cond delay="0"/>
                                          </p:stCondLst>
                                        </p:cTn>
                                        <p:tgtEl>
                                          <p:spTgt spid="27"/>
                                        </p:tgtEl>
                                        <p:attrNameLst>
                                          <p:attrName>style.visibility</p:attrName>
                                        </p:attrNameLst>
                                      </p:cBhvr>
                                      <p:to>
                                        <p:strVal val="visible"/>
                                      </p:to>
                                    </p:set>
                                    <p:animEffect transition="in" filter="wipe(down)">
                                      <p:cBhvr>
                                        <p:cTn id="94" dur="500"/>
                                        <p:tgtEl>
                                          <p:spTgt spid="27"/>
                                        </p:tgtEl>
                                      </p:cBhvr>
                                    </p:animEffect>
                                  </p:childTnLst>
                                </p:cTn>
                              </p:par>
                            </p:childTnLst>
                          </p:cTn>
                        </p:par>
                        <p:par>
                          <p:cTn id="95" fill="hold">
                            <p:stCondLst>
                              <p:cond delay="8000"/>
                            </p:stCondLst>
                            <p:childTnLst>
                              <p:par>
                                <p:cTn id="96" presetID="22" presetClass="entr" presetSubtype="4" fill="hold" grpId="0" nodeType="after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wipe(down)">
                                      <p:cBhvr>
                                        <p:cTn id="98" dur="500"/>
                                        <p:tgtEl>
                                          <p:spTgt spid="29"/>
                                        </p:tgtEl>
                                      </p:cBhvr>
                                    </p:animEffect>
                                  </p:childTnLst>
                                </p:cTn>
                              </p:par>
                            </p:childTnLst>
                          </p:cTn>
                        </p:par>
                        <p:par>
                          <p:cTn id="99" fill="hold">
                            <p:stCondLst>
                              <p:cond delay="8500"/>
                            </p:stCondLst>
                            <p:childTnLst>
                              <p:par>
                                <p:cTn id="100" presetID="22" presetClass="entr" presetSubtype="4" fill="hold" grpId="0" nodeType="afterEffect">
                                  <p:stCondLst>
                                    <p:cond delay="0"/>
                                  </p:stCondLst>
                                  <p:childTnLst>
                                    <p:set>
                                      <p:cBhvr>
                                        <p:cTn id="101" dur="1" fill="hold">
                                          <p:stCondLst>
                                            <p:cond delay="0"/>
                                          </p:stCondLst>
                                        </p:cTn>
                                        <p:tgtEl>
                                          <p:spTgt spid="35"/>
                                        </p:tgtEl>
                                        <p:attrNameLst>
                                          <p:attrName>style.visibility</p:attrName>
                                        </p:attrNameLst>
                                      </p:cBhvr>
                                      <p:to>
                                        <p:strVal val="visible"/>
                                      </p:to>
                                    </p:set>
                                    <p:animEffect transition="in" filter="wipe(down)">
                                      <p:cBhvr>
                                        <p:cTn id="102" dur="500"/>
                                        <p:tgtEl>
                                          <p:spTgt spid="35"/>
                                        </p:tgtEl>
                                      </p:cBhvr>
                                    </p:animEffect>
                                  </p:childTnLst>
                                </p:cTn>
                              </p:par>
                            </p:childTnLst>
                          </p:cTn>
                        </p:par>
                        <p:par>
                          <p:cTn id="103" fill="hold">
                            <p:stCondLst>
                              <p:cond delay="9000"/>
                            </p:stCondLst>
                            <p:childTnLst>
                              <p:par>
                                <p:cTn id="104" presetID="2" presetClass="entr" presetSubtype="2" fill="hold" nodeType="afterEffect">
                                  <p:stCondLst>
                                    <p:cond delay="0"/>
                                  </p:stCondLst>
                                  <p:childTnLst>
                                    <p:set>
                                      <p:cBhvr>
                                        <p:cTn id="105" dur="1" fill="hold">
                                          <p:stCondLst>
                                            <p:cond delay="0"/>
                                          </p:stCondLst>
                                        </p:cTn>
                                        <p:tgtEl>
                                          <p:spTgt spid="46"/>
                                        </p:tgtEl>
                                        <p:attrNameLst>
                                          <p:attrName>style.visibility</p:attrName>
                                        </p:attrNameLst>
                                      </p:cBhvr>
                                      <p:to>
                                        <p:strVal val="visible"/>
                                      </p:to>
                                    </p:set>
                                    <p:anim calcmode="lin" valueType="num">
                                      <p:cBhvr additive="base">
                                        <p:cTn id="106" dur="500" fill="hold"/>
                                        <p:tgtEl>
                                          <p:spTgt spid="46"/>
                                        </p:tgtEl>
                                        <p:attrNameLst>
                                          <p:attrName>ppt_x</p:attrName>
                                        </p:attrNameLst>
                                      </p:cBhvr>
                                      <p:tavLst>
                                        <p:tav tm="0">
                                          <p:val>
                                            <p:strVal val="1+#ppt_w/2"/>
                                          </p:val>
                                        </p:tav>
                                        <p:tav tm="100000">
                                          <p:val>
                                            <p:strVal val="#ppt_x"/>
                                          </p:val>
                                        </p:tav>
                                      </p:tavLst>
                                    </p:anim>
                                    <p:anim calcmode="lin" valueType="num">
                                      <p:cBhvr additive="base">
                                        <p:cTn id="107" dur="500" fill="hold"/>
                                        <p:tgtEl>
                                          <p:spTgt spid="46"/>
                                        </p:tgtEl>
                                        <p:attrNameLst>
                                          <p:attrName>ppt_y</p:attrName>
                                        </p:attrNameLst>
                                      </p:cBhvr>
                                      <p:tavLst>
                                        <p:tav tm="0">
                                          <p:val>
                                            <p:strVal val="#ppt_y"/>
                                          </p:val>
                                        </p:tav>
                                        <p:tav tm="100000">
                                          <p:val>
                                            <p:strVal val="#ppt_y"/>
                                          </p:val>
                                        </p:tav>
                                      </p:tavLst>
                                    </p:anim>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54">
                                            <p:txEl>
                                              <p:pRg st="0" end="0"/>
                                            </p:txEl>
                                          </p:spTgt>
                                        </p:tgtEl>
                                        <p:attrNameLst>
                                          <p:attrName>style.visibility</p:attrName>
                                        </p:attrNameLst>
                                      </p:cBhvr>
                                      <p:to>
                                        <p:strVal val="visible"/>
                                      </p:to>
                                    </p:set>
                                    <p:animEffect transition="in" filter="fade">
                                      <p:cBhvr>
                                        <p:cTn id="111" dur="1000"/>
                                        <p:tgtEl>
                                          <p:spTgt spid="54">
                                            <p:txEl>
                                              <p:pRg st="0" end="0"/>
                                            </p:txEl>
                                          </p:spTgt>
                                        </p:tgtEl>
                                      </p:cBhvr>
                                    </p:animEffect>
                                    <p:anim calcmode="lin" valueType="num">
                                      <p:cBhvr>
                                        <p:cTn id="112"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13"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54">
                                            <p:txEl>
                                              <p:pRg st="3" end="3"/>
                                            </p:txEl>
                                          </p:spTgt>
                                        </p:tgtEl>
                                        <p:attrNameLst>
                                          <p:attrName>style.visibility</p:attrName>
                                        </p:attrNameLst>
                                      </p:cBhvr>
                                      <p:to>
                                        <p:strVal val="visible"/>
                                      </p:to>
                                    </p:set>
                                    <p:animEffect transition="in" filter="fade">
                                      <p:cBhvr>
                                        <p:cTn id="117" dur="1000"/>
                                        <p:tgtEl>
                                          <p:spTgt spid="54">
                                            <p:txEl>
                                              <p:pRg st="3" end="3"/>
                                            </p:txEl>
                                          </p:spTgt>
                                        </p:tgtEl>
                                      </p:cBhvr>
                                    </p:animEffect>
                                    <p:anim calcmode="lin" valueType="num">
                                      <p:cBhvr>
                                        <p:cTn id="118" dur="1000" fill="hold"/>
                                        <p:tgtEl>
                                          <p:spTgt spid="54">
                                            <p:txEl>
                                              <p:pRg st="3" end="3"/>
                                            </p:txEl>
                                          </p:spTgt>
                                        </p:tgtEl>
                                        <p:attrNameLst>
                                          <p:attrName>ppt_x</p:attrName>
                                        </p:attrNameLst>
                                      </p:cBhvr>
                                      <p:tavLst>
                                        <p:tav tm="0">
                                          <p:val>
                                            <p:strVal val="#ppt_x"/>
                                          </p:val>
                                        </p:tav>
                                        <p:tav tm="100000">
                                          <p:val>
                                            <p:strVal val="#ppt_x"/>
                                          </p:val>
                                        </p:tav>
                                      </p:tavLst>
                                    </p:anim>
                                    <p:anim calcmode="lin" valueType="num">
                                      <p:cBhvr>
                                        <p:cTn id="119" dur="1000" fill="hold"/>
                                        <p:tgtEl>
                                          <p:spTgt spid="54">
                                            <p:txEl>
                                              <p:pRg st="3" end="3"/>
                                            </p:txEl>
                                          </p:spTgt>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42" presetClass="entr" presetSubtype="0" fill="hold" grpId="0" nodeType="afterEffect">
                                  <p:stCondLst>
                                    <p:cond delay="0"/>
                                  </p:stCondLst>
                                  <p:childTnLst>
                                    <p:set>
                                      <p:cBhvr>
                                        <p:cTn id="122" dur="1" fill="hold">
                                          <p:stCondLst>
                                            <p:cond delay="0"/>
                                          </p:stCondLst>
                                        </p:cTn>
                                        <p:tgtEl>
                                          <p:spTgt spid="54">
                                            <p:txEl>
                                              <p:pRg st="5" end="5"/>
                                            </p:txEl>
                                          </p:spTgt>
                                        </p:tgtEl>
                                        <p:attrNameLst>
                                          <p:attrName>style.visibility</p:attrName>
                                        </p:attrNameLst>
                                      </p:cBhvr>
                                      <p:to>
                                        <p:strVal val="visible"/>
                                      </p:to>
                                    </p:set>
                                    <p:animEffect transition="in" filter="fade">
                                      <p:cBhvr>
                                        <p:cTn id="123" dur="1000"/>
                                        <p:tgtEl>
                                          <p:spTgt spid="54">
                                            <p:txEl>
                                              <p:pRg st="5" end="5"/>
                                            </p:txEl>
                                          </p:spTgt>
                                        </p:tgtEl>
                                      </p:cBhvr>
                                    </p:animEffect>
                                    <p:anim calcmode="lin" valueType="num">
                                      <p:cBhvr>
                                        <p:cTn id="124" dur="1000" fill="hold"/>
                                        <p:tgtEl>
                                          <p:spTgt spid="54">
                                            <p:txEl>
                                              <p:pRg st="5" end="5"/>
                                            </p:txEl>
                                          </p:spTgt>
                                        </p:tgtEl>
                                        <p:attrNameLst>
                                          <p:attrName>ppt_x</p:attrName>
                                        </p:attrNameLst>
                                      </p:cBhvr>
                                      <p:tavLst>
                                        <p:tav tm="0">
                                          <p:val>
                                            <p:strVal val="#ppt_x"/>
                                          </p:val>
                                        </p:tav>
                                        <p:tav tm="100000">
                                          <p:val>
                                            <p:strVal val="#ppt_x"/>
                                          </p:val>
                                        </p:tav>
                                      </p:tavLst>
                                    </p:anim>
                                    <p:anim calcmode="lin" valueType="num">
                                      <p:cBhvr>
                                        <p:cTn id="125" dur="1000" fill="hold"/>
                                        <p:tgtEl>
                                          <p:spTgt spid="54">
                                            <p:txEl>
                                              <p:pRg st="5" end="5"/>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2500"/>
                            </p:stCondLst>
                            <p:childTnLst>
                              <p:par>
                                <p:cTn id="127" presetID="42" presetClass="entr" presetSubtype="0" fill="hold" grpId="0" nodeType="afterEffect">
                                  <p:stCondLst>
                                    <p:cond delay="0"/>
                                  </p:stCondLst>
                                  <p:childTnLst>
                                    <p:set>
                                      <p:cBhvr>
                                        <p:cTn id="128" dur="1" fill="hold">
                                          <p:stCondLst>
                                            <p:cond delay="0"/>
                                          </p:stCondLst>
                                        </p:cTn>
                                        <p:tgtEl>
                                          <p:spTgt spid="54">
                                            <p:txEl>
                                              <p:pRg st="6" end="6"/>
                                            </p:txEl>
                                          </p:spTgt>
                                        </p:tgtEl>
                                        <p:attrNameLst>
                                          <p:attrName>style.visibility</p:attrName>
                                        </p:attrNameLst>
                                      </p:cBhvr>
                                      <p:to>
                                        <p:strVal val="visible"/>
                                      </p:to>
                                    </p:set>
                                    <p:animEffect transition="in" filter="fade">
                                      <p:cBhvr>
                                        <p:cTn id="129" dur="1000"/>
                                        <p:tgtEl>
                                          <p:spTgt spid="54">
                                            <p:txEl>
                                              <p:pRg st="6" end="6"/>
                                            </p:txEl>
                                          </p:spTgt>
                                        </p:tgtEl>
                                      </p:cBhvr>
                                    </p:animEffect>
                                    <p:anim calcmode="lin" valueType="num">
                                      <p:cBhvr>
                                        <p:cTn id="130" dur="1000" fill="hold"/>
                                        <p:tgtEl>
                                          <p:spTgt spid="54">
                                            <p:txEl>
                                              <p:pRg st="6" end="6"/>
                                            </p:txEl>
                                          </p:spTgt>
                                        </p:tgtEl>
                                        <p:attrNameLst>
                                          <p:attrName>ppt_x</p:attrName>
                                        </p:attrNameLst>
                                      </p:cBhvr>
                                      <p:tavLst>
                                        <p:tav tm="0">
                                          <p:val>
                                            <p:strVal val="#ppt_x"/>
                                          </p:val>
                                        </p:tav>
                                        <p:tav tm="100000">
                                          <p:val>
                                            <p:strVal val="#ppt_x"/>
                                          </p:val>
                                        </p:tav>
                                      </p:tavLst>
                                    </p:anim>
                                    <p:anim calcmode="lin" valueType="num">
                                      <p:cBhvr>
                                        <p:cTn id="131" dur="1000" fill="hold"/>
                                        <p:tgtEl>
                                          <p:spTgt spid="54">
                                            <p:txEl>
                                              <p:pRg st="6" end="6"/>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3500"/>
                            </p:stCondLst>
                            <p:childTnLst>
                              <p:par>
                                <p:cTn id="133" presetID="22" presetClass="entr" presetSubtype="4" fill="hold" grpId="0" nodeType="afterEffect">
                                  <p:stCondLst>
                                    <p:cond delay="0"/>
                                  </p:stCondLst>
                                  <p:childTnLst>
                                    <p:set>
                                      <p:cBhvr>
                                        <p:cTn id="134" dur="1" fill="hold">
                                          <p:stCondLst>
                                            <p:cond delay="0"/>
                                          </p:stCondLst>
                                        </p:cTn>
                                        <p:tgtEl>
                                          <p:spTgt spid="24"/>
                                        </p:tgtEl>
                                        <p:attrNameLst>
                                          <p:attrName>style.visibility</p:attrName>
                                        </p:attrNameLst>
                                      </p:cBhvr>
                                      <p:to>
                                        <p:strVal val="visible"/>
                                      </p:to>
                                    </p:set>
                                    <p:animEffect transition="in" filter="wipe(down)">
                                      <p:cBhvr>
                                        <p:cTn id="135" dur="500"/>
                                        <p:tgtEl>
                                          <p:spTgt spid="24"/>
                                        </p:tgtEl>
                                      </p:cBhvr>
                                    </p:animEffect>
                                  </p:childTnLst>
                                </p:cTn>
                              </p:par>
                            </p:childTnLst>
                          </p:cTn>
                        </p:par>
                        <p:par>
                          <p:cTn id="136" fill="hold">
                            <p:stCondLst>
                              <p:cond delay="14000"/>
                            </p:stCondLst>
                            <p:childTnLst>
                              <p:par>
                                <p:cTn id="137" presetID="22" presetClass="entr" presetSubtype="4" fill="hold" grpId="0" nodeType="afterEffect">
                                  <p:stCondLst>
                                    <p:cond delay="0"/>
                                  </p:stCondLst>
                                  <p:childTnLst>
                                    <p:set>
                                      <p:cBhvr>
                                        <p:cTn id="138" dur="1" fill="hold">
                                          <p:stCondLst>
                                            <p:cond delay="0"/>
                                          </p:stCondLst>
                                        </p:cTn>
                                        <p:tgtEl>
                                          <p:spTgt spid="26"/>
                                        </p:tgtEl>
                                        <p:attrNameLst>
                                          <p:attrName>style.visibility</p:attrName>
                                        </p:attrNameLst>
                                      </p:cBhvr>
                                      <p:to>
                                        <p:strVal val="visible"/>
                                      </p:to>
                                    </p:set>
                                    <p:animEffect transition="in" filter="wipe(down)">
                                      <p:cBhvr>
                                        <p:cTn id="139" dur="500"/>
                                        <p:tgtEl>
                                          <p:spTgt spid="26"/>
                                        </p:tgtEl>
                                      </p:cBhvr>
                                    </p:animEffect>
                                  </p:childTnLst>
                                </p:cTn>
                              </p:par>
                            </p:childTnLst>
                          </p:cTn>
                        </p:par>
                        <p:par>
                          <p:cTn id="140" fill="hold">
                            <p:stCondLst>
                              <p:cond delay="14500"/>
                            </p:stCondLst>
                            <p:childTnLst>
                              <p:par>
                                <p:cTn id="141" presetID="22" presetClass="entr" presetSubtype="4" fill="hold" grpId="0" nodeType="afterEffect">
                                  <p:stCondLst>
                                    <p:cond delay="0"/>
                                  </p:stCondLst>
                                  <p:childTnLst>
                                    <p:set>
                                      <p:cBhvr>
                                        <p:cTn id="142" dur="1" fill="hold">
                                          <p:stCondLst>
                                            <p:cond delay="0"/>
                                          </p:stCondLst>
                                        </p:cTn>
                                        <p:tgtEl>
                                          <p:spTgt spid="28"/>
                                        </p:tgtEl>
                                        <p:attrNameLst>
                                          <p:attrName>style.visibility</p:attrName>
                                        </p:attrNameLst>
                                      </p:cBhvr>
                                      <p:to>
                                        <p:strVal val="visible"/>
                                      </p:to>
                                    </p:set>
                                    <p:animEffect transition="in" filter="wipe(down)">
                                      <p:cBhvr>
                                        <p:cTn id="143" dur="500"/>
                                        <p:tgtEl>
                                          <p:spTgt spid="28"/>
                                        </p:tgtEl>
                                      </p:cBhvr>
                                    </p:animEffect>
                                  </p:childTnLst>
                                </p:cTn>
                              </p:par>
                            </p:childTnLst>
                          </p:cTn>
                        </p:par>
                        <p:par>
                          <p:cTn id="144" fill="hold">
                            <p:stCondLst>
                              <p:cond delay="15000"/>
                            </p:stCondLst>
                            <p:childTnLst>
                              <p:par>
                                <p:cTn id="145" presetID="22" presetClass="entr" presetSubtype="4" fill="hold" grpId="0" nodeType="afterEffect">
                                  <p:stCondLst>
                                    <p:cond delay="0"/>
                                  </p:stCondLst>
                                  <p:childTnLst>
                                    <p:set>
                                      <p:cBhvr>
                                        <p:cTn id="146" dur="1" fill="hold">
                                          <p:stCondLst>
                                            <p:cond delay="0"/>
                                          </p:stCondLst>
                                        </p:cTn>
                                        <p:tgtEl>
                                          <p:spTgt spid="30"/>
                                        </p:tgtEl>
                                        <p:attrNameLst>
                                          <p:attrName>style.visibility</p:attrName>
                                        </p:attrNameLst>
                                      </p:cBhvr>
                                      <p:to>
                                        <p:strVal val="visible"/>
                                      </p:to>
                                    </p:set>
                                    <p:animEffect transition="in" filter="wipe(down)">
                                      <p:cBhvr>
                                        <p:cTn id="147" dur="500"/>
                                        <p:tgtEl>
                                          <p:spTgt spid="30"/>
                                        </p:tgtEl>
                                      </p:cBhvr>
                                    </p:animEffect>
                                  </p:childTnLst>
                                </p:cTn>
                              </p:par>
                            </p:childTnLst>
                          </p:cTn>
                        </p:par>
                        <p:par>
                          <p:cTn id="148" fill="hold">
                            <p:stCondLst>
                              <p:cond delay="15500"/>
                            </p:stCondLst>
                            <p:childTnLst>
                              <p:par>
                                <p:cTn id="149" presetID="22" presetClass="entr" presetSubtype="4" fill="hold" grpId="0" nodeType="afterEffect">
                                  <p:stCondLst>
                                    <p:cond delay="0"/>
                                  </p:stCondLst>
                                  <p:childTnLst>
                                    <p:set>
                                      <p:cBhvr>
                                        <p:cTn id="150" dur="1" fill="hold">
                                          <p:stCondLst>
                                            <p:cond delay="0"/>
                                          </p:stCondLst>
                                        </p:cTn>
                                        <p:tgtEl>
                                          <p:spTgt spid="36"/>
                                        </p:tgtEl>
                                        <p:attrNameLst>
                                          <p:attrName>style.visibility</p:attrName>
                                        </p:attrNameLst>
                                      </p:cBhvr>
                                      <p:to>
                                        <p:strVal val="visible"/>
                                      </p:to>
                                    </p:set>
                                    <p:animEffect transition="in" filter="wipe(down)">
                                      <p:cBhvr>
                                        <p:cTn id="151" dur="500"/>
                                        <p:tgtEl>
                                          <p:spTgt spid="36"/>
                                        </p:tgtEl>
                                      </p:cBhvr>
                                    </p:animEffect>
                                  </p:childTnLst>
                                </p:cTn>
                              </p:par>
                            </p:childTnLst>
                          </p:cTn>
                        </p:par>
                        <p:par>
                          <p:cTn id="152" fill="hold">
                            <p:stCondLst>
                              <p:cond delay="16000"/>
                            </p:stCondLst>
                            <p:childTnLst>
                              <p:par>
                                <p:cTn id="153" presetID="2" presetClass="entr" presetSubtype="2" fill="hold" nodeType="afterEffect">
                                  <p:stCondLst>
                                    <p:cond delay="0"/>
                                  </p:stCondLst>
                                  <p:childTnLst>
                                    <p:set>
                                      <p:cBhvr>
                                        <p:cTn id="154" dur="1" fill="hold">
                                          <p:stCondLst>
                                            <p:cond delay="0"/>
                                          </p:stCondLst>
                                        </p:cTn>
                                        <p:tgtEl>
                                          <p:spTgt spid="49"/>
                                        </p:tgtEl>
                                        <p:attrNameLst>
                                          <p:attrName>style.visibility</p:attrName>
                                        </p:attrNameLst>
                                      </p:cBhvr>
                                      <p:to>
                                        <p:strVal val="visible"/>
                                      </p:to>
                                    </p:set>
                                    <p:anim calcmode="lin" valueType="num">
                                      <p:cBhvr additive="base">
                                        <p:cTn id="155" dur="500" fill="hold"/>
                                        <p:tgtEl>
                                          <p:spTgt spid="49"/>
                                        </p:tgtEl>
                                        <p:attrNameLst>
                                          <p:attrName>ppt_x</p:attrName>
                                        </p:attrNameLst>
                                      </p:cBhvr>
                                      <p:tavLst>
                                        <p:tav tm="0">
                                          <p:val>
                                            <p:strVal val="1+#ppt_w/2"/>
                                          </p:val>
                                        </p:tav>
                                        <p:tav tm="100000">
                                          <p:val>
                                            <p:strVal val="#ppt_x"/>
                                          </p:val>
                                        </p:tav>
                                      </p:tavLst>
                                    </p:anim>
                                    <p:anim calcmode="lin" valueType="num">
                                      <p:cBhvr additive="base">
                                        <p:cTn id="156" dur="500" fill="hold"/>
                                        <p:tgtEl>
                                          <p:spTgt spid="49"/>
                                        </p:tgtEl>
                                        <p:attrNameLst>
                                          <p:attrName>ppt_y</p:attrName>
                                        </p:attrNameLst>
                                      </p:cBhvr>
                                      <p:tavLst>
                                        <p:tav tm="0">
                                          <p:val>
                                            <p:strVal val="#ppt_y"/>
                                          </p:val>
                                        </p:tav>
                                        <p:tav tm="100000">
                                          <p:val>
                                            <p:strVal val="#ppt_y"/>
                                          </p:val>
                                        </p:tav>
                                      </p:tavLst>
                                    </p:anim>
                                  </p:childTnLst>
                                </p:cTn>
                              </p:par>
                            </p:childTnLst>
                          </p:cTn>
                        </p:par>
                        <p:par>
                          <p:cTn id="157" fill="hold">
                            <p:stCondLst>
                              <p:cond delay="16500"/>
                            </p:stCondLst>
                            <p:childTnLst>
                              <p:par>
                                <p:cTn id="158" presetID="42" presetClass="entr" presetSubtype="0" fill="hold" grpId="0" nodeType="afterEffect">
                                  <p:stCondLst>
                                    <p:cond delay="0"/>
                                  </p:stCondLst>
                                  <p:childTnLst>
                                    <p:set>
                                      <p:cBhvr>
                                        <p:cTn id="159" dur="1" fill="hold">
                                          <p:stCondLst>
                                            <p:cond delay="0"/>
                                          </p:stCondLst>
                                        </p:cTn>
                                        <p:tgtEl>
                                          <p:spTgt spid="55">
                                            <p:txEl>
                                              <p:pRg st="0" end="0"/>
                                            </p:txEl>
                                          </p:spTgt>
                                        </p:tgtEl>
                                        <p:attrNameLst>
                                          <p:attrName>style.visibility</p:attrName>
                                        </p:attrNameLst>
                                      </p:cBhvr>
                                      <p:to>
                                        <p:strVal val="visible"/>
                                      </p:to>
                                    </p:set>
                                    <p:animEffect transition="in" filter="fade">
                                      <p:cBhvr>
                                        <p:cTn id="160" dur="1000"/>
                                        <p:tgtEl>
                                          <p:spTgt spid="55">
                                            <p:txEl>
                                              <p:pRg st="0" end="0"/>
                                            </p:txEl>
                                          </p:spTgt>
                                        </p:tgtEl>
                                      </p:cBhvr>
                                    </p:animEffect>
                                    <p:anim calcmode="lin" valueType="num">
                                      <p:cBhvr>
                                        <p:cTn id="161" dur="1000" fill="hold"/>
                                        <p:tgtEl>
                                          <p:spTgt spid="55">
                                            <p:txEl>
                                              <p:pRg st="0" end="0"/>
                                            </p:txEl>
                                          </p:spTgt>
                                        </p:tgtEl>
                                        <p:attrNameLst>
                                          <p:attrName>ppt_x</p:attrName>
                                        </p:attrNameLst>
                                      </p:cBhvr>
                                      <p:tavLst>
                                        <p:tav tm="0">
                                          <p:val>
                                            <p:strVal val="#ppt_x"/>
                                          </p:val>
                                        </p:tav>
                                        <p:tav tm="100000">
                                          <p:val>
                                            <p:strVal val="#ppt_x"/>
                                          </p:val>
                                        </p:tav>
                                      </p:tavLst>
                                    </p:anim>
                                    <p:anim calcmode="lin" valueType="num">
                                      <p:cBhvr>
                                        <p:cTn id="162" dur="1000" fill="hold"/>
                                        <p:tgtEl>
                                          <p:spTgt spid="55">
                                            <p:txEl>
                                              <p:pRg st="0" end="0"/>
                                            </p:txEl>
                                          </p:spTgt>
                                        </p:tgtEl>
                                        <p:attrNameLst>
                                          <p:attrName>ppt_y</p:attrName>
                                        </p:attrNameLst>
                                      </p:cBhvr>
                                      <p:tavLst>
                                        <p:tav tm="0">
                                          <p:val>
                                            <p:strVal val="#ppt_y+.1"/>
                                          </p:val>
                                        </p:tav>
                                        <p:tav tm="100000">
                                          <p:val>
                                            <p:strVal val="#ppt_y"/>
                                          </p:val>
                                        </p:tav>
                                      </p:tavLst>
                                    </p:anim>
                                  </p:childTnLst>
                                </p:cTn>
                              </p:par>
                            </p:childTnLst>
                          </p:cTn>
                        </p:par>
                        <p:par>
                          <p:cTn id="163" fill="hold">
                            <p:stCondLst>
                              <p:cond delay="17500"/>
                            </p:stCondLst>
                            <p:childTnLst>
                              <p:par>
                                <p:cTn id="164" presetID="42" presetClass="entr" presetSubtype="0" fill="hold" grpId="0" nodeType="afterEffect">
                                  <p:stCondLst>
                                    <p:cond delay="0"/>
                                  </p:stCondLst>
                                  <p:childTnLst>
                                    <p:set>
                                      <p:cBhvr>
                                        <p:cTn id="165" dur="1" fill="hold">
                                          <p:stCondLst>
                                            <p:cond delay="0"/>
                                          </p:stCondLst>
                                        </p:cTn>
                                        <p:tgtEl>
                                          <p:spTgt spid="55">
                                            <p:txEl>
                                              <p:pRg st="3" end="3"/>
                                            </p:txEl>
                                          </p:spTgt>
                                        </p:tgtEl>
                                        <p:attrNameLst>
                                          <p:attrName>style.visibility</p:attrName>
                                        </p:attrNameLst>
                                      </p:cBhvr>
                                      <p:to>
                                        <p:strVal val="visible"/>
                                      </p:to>
                                    </p:set>
                                    <p:animEffect transition="in" filter="fade">
                                      <p:cBhvr>
                                        <p:cTn id="166" dur="1000"/>
                                        <p:tgtEl>
                                          <p:spTgt spid="55">
                                            <p:txEl>
                                              <p:pRg st="3" end="3"/>
                                            </p:txEl>
                                          </p:spTgt>
                                        </p:tgtEl>
                                      </p:cBhvr>
                                    </p:animEffect>
                                    <p:anim calcmode="lin" valueType="num">
                                      <p:cBhvr>
                                        <p:cTn id="167" dur="1000" fill="hold"/>
                                        <p:tgtEl>
                                          <p:spTgt spid="55">
                                            <p:txEl>
                                              <p:pRg st="3" end="3"/>
                                            </p:txEl>
                                          </p:spTgt>
                                        </p:tgtEl>
                                        <p:attrNameLst>
                                          <p:attrName>ppt_x</p:attrName>
                                        </p:attrNameLst>
                                      </p:cBhvr>
                                      <p:tavLst>
                                        <p:tav tm="0">
                                          <p:val>
                                            <p:strVal val="#ppt_x"/>
                                          </p:val>
                                        </p:tav>
                                        <p:tav tm="100000">
                                          <p:val>
                                            <p:strVal val="#ppt_x"/>
                                          </p:val>
                                        </p:tav>
                                      </p:tavLst>
                                    </p:anim>
                                    <p:anim calcmode="lin" valueType="num">
                                      <p:cBhvr>
                                        <p:cTn id="168" dur="1000" fill="hold"/>
                                        <p:tgtEl>
                                          <p:spTgt spid="55">
                                            <p:txEl>
                                              <p:pRg st="3" end="3"/>
                                            </p:txEl>
                                          </p:spTgt>
                                        </p:tgtEl>
                                        <p:attrNameLst>
                                          <p:attrName>ppt_y</p:attrName>
                                        </p:attrNameLst>
                                      </p:cBhvr>
                                      <p:tavLst>
                                        <p:tav tm="0">
                                          <p:val>
                                            <p:strVal val="#ppt_y+.1"/>
                                          </p:val>
                                        </p:tav>
                                        <p:tav tm="100000">
                                          <p:val>
                                            <p:strVal val="#ppt_y"/>
                                          </p:val>
                                        </p:tav>
                                      </p:tavLst>
                                    </p:anim>
                                  </p:childTnLst>
                                </p:cTn>
                              </p:par>
                            </p:childTnLst>
                          </p:cTn>
                        </p:par>
                        <p:par>
                          <p:cTn id="169" fill="hold">
                            <p:stCondLst>
                              <p:cond delay="18500"/>
                            </p:stCondLst>
                            <p:childTnLst>
                              <p:par>
                                <p:cTn id="170" presetID="42" presetClass="entr" presetSubtype="0" fill="hold" grpId="0" nodeType="afterEffect">
                                  <p:stCondLst>
                                    <p:cond delay="0"/>
                                  </p:stCondLst>
                                  <p:childTnLst>
                                    <p:set>
                                      <p:cBhvr>
                                        <p:cTn id="171" dur="1" fill="hold">
                                          <p:stCondLst>
                                            <p:cond delay="0"/>
                                          </p:stCondLst>
                                        </p:cTn>
                                        <p:tgtEl>
                                          <p:spTgt spid="55">
                                            <p:txEl>
                                              <p:pRg st="5" end="5"/>
                                            </p:txEl>
                                          </p:spTgt>
                                        </p:tgtEl>
                                        <p:attrNameLst>
                                          <p:attrName>style.visibility</p:attrName>
                                        </p:attrNameLst>
                                      </p:cBhvr>
                                      <p:to>
                                        <p:strVal val="visible"/>
                                      </p:to>
                                    </p:set>
                                    <p:animEffect transition="in" filter="fade">
                                      <p:cBhvr>
                                        <p:cTn id="172" dur="1000"/>
                                        <p:tgtEl>
                                          <p:spTgt spid="55">
                                            <p:txEl>
                                              <p:pRg st="5" end="5"/>
                                            </p:txEl>
                                          </p:spTgt>
                                        </p:tgtEl>
                                      </p:cBhvr>
                                    </p:animEffect>
                                    <p:anim calcmode="lin" valueType="num">
                                      <p:cBhvr>
                                        <p:cTn id="173" dur="1000" fill="hold"/>
                                        <p:tgtEl>
                                          <p:spTgt spid="55">
                                            <p:txEl>
                                              <p:pRg st="5" end="5"/>
                                            </p:txEl>
                                          </p:spTgt>
                                        </p:tgtEl>
                                        <p:attrNameLst>
                                          <p:attrName>ppt_x</p:attrName>
                                        </p:attrNameLst>
                                      </p:cBhvr>
                                      <p:tavLst>
                                        <p:tav tm="0">
                                          <p:val>
                                            <p:strVal val="#ppt_x"/>
                                          </p:val>
                                        </p:tav>
                                        <p:tav tm="100000">
                                          <p:val>
                                            <p:strVal val="#ppt_x"/>
                                          </p:val>
                                        </p:tav>
                                      </p:tavLst>
                                    </p:anim>
                                    <p:anim calcmode="lin" valueType="num">
                                      <p:cBhvr>
                                        <p:cTn id="174" dur="1000" fill="hold"/>
                                        <p:tgtEl>
                                          <p:spTgt spid="55">
                                            <p:txEl>
                                              <p:pRg st="5" end="5"/>
                                            </p:txEl>
                                          </p:spTgt>
                                        </p:tgtEl>
                                        <p:attrNameLst>
                                          <p:attrName>ppt_y</p:attrName>
                                        </p:attrNameLst>
                                      </p:cBhvr>
                                      <p:tavLst>
                                        <p:tav tm="0">
                                          <p:val>
                                            <p:strVal val="#ppt_y+.1"/>
                                          </p:val>
                                        </p:tav>
                                        <p:tav tm="100000">
                                          <p:val>
                                            <p:strVal val="#ppt_y"/>
                                          </p:val>
                                        </p:tav>
                                      </p:tavLst>
                                    </p:anim>
                                  </p:childTnLst>
                                </p:cTn>
                              </p:par>
                            </p:childTnLst>
                          </p:cTn>
                        </p:par>
                        <p:par>
                          <p:cTn id="175" fill="hold">
                            <p:stCondLst>
                              <p:cond delay="19500"/>
                            </p:stCondLst>
                            <p:childTnLst>
                              <p:par>
                                <p:cTn id="176" presetID="42" presetClass="entr" presetSubtype="0" fill="hold" grpId="0" nodeType="afterEffect">
                                  <p:stCondLst>
                                    <p:cond delay="0"/>
                                  </p:stCondLst>
                                  <p:childTnLst>
                                    <p:set>
                                      <p:cBhvr>
                                        <p:cTn id="177" dur="1" fill="hold">
                                          <p:stCondLst>
                                            <p:cond delay="0"/>
                                          </p:stCondLst>
                                        </p:cTn>
                                        <p:tgtEl>
                                          <p:spTgt spid="55">
                                            <p:txEl>
                                              <p:pRg st="6" end="6"/>
                                            </p:txEl>
                                          </p:spTgt>
                                        </p:tgtEl>
                                        <p:attrNameLst>
                                          <p:attrName>style.visibility</p:attrName>
                                        </p:attrNameLst>
                                      </p:cBhvr>
                                      <p:to>
                                        <p:strVal val="visible"/>
                                      </p:to>
                                    </p:set>
                                    <p:animEffect transition="in" filter="fade">
                                      <p:cBhvr>
                                        <p:cTn id="178" dur="1000"/>
                                        <p:tgtEl>
                                          <p:spTgt spid="55">
                                            <p:txEl>
                                              <p:pRg st="6" end="6"/>
                                            </p:txEl>
                                          </p:spTgt>
                                        </p:tgtEl>
                                      </p:cBhvr>
                                    </p:animEffect>
                                    <p:anim calcmode="lin" valueType="num">
                                      <p:cBhvr>
                                        <p:cTn id="179" dur="1000" fill="hold"/>
                                        <p:tgtEl>
                                          <p:spTgt spid="55">
                                            <p:txEl>
                                              <p:pRg st="6" end="6"/>
                                            </p:txEl>
                                          </p:spTgt>
                                        </p:tgtEl>
                                        <p:attrNameLst>
                                          <p:attrName>ppt_x</p:attrName>
                                        </p:attrNameLst>
                                      </p:cBhvr>
                                      <p:tavLst>
                                        <p:tav tm="0">
                                          <p:val>
                                            <p:strVal val="#ppt_x"/>
                                          </p:val>
                                        </p:tav>
                                        <p:tav tm="100000">
                                          <p:val>
                                            <p:strVal val="#ppt_x"/>
                                          </p:val>
                                        </p:tav>
                                      </p:tavLst>
                                    </p:anim>
                                    <p:anim calcmode="lin" valueType="num">
                                      <p:cBhvr>
                                        <p:cTn id="180" dur="1000" fill="hold"/>
                                        <p:tgtEl>
                                          <p:spTgt spid="55">
                                            <p:txEl>
                                              <p:pRg st="6" end="6"/>
                                            </p:txEl>
                                          </p:spTgt>
                                        </p:tgtEl>
                                        <p:attrNameLst>
                                          <p:attrName>ppt_y</p:attrName>
                                        </p:attrNameLst>
                                      </p:cBhvr>
                                      <p:tavLst>
                                        <p:tav tm="0">
                                          <p:val>
                                            <p:strVal val="#ppt_y+.1"/>
                                          </p:val>
                                        </p:tav>
                                        <p:tav tm="100000">
                                          <p:val>
                                            <p:strVal val="#ppt_y"/>
                                          </p:val>
                                        </p:tav>
                                      </p:tavLst>
                                    </p:anim>
                                  </p:childTnLst>
                                </p:cTn>
                              </p:par>
                            </p:childTnLst>
                          </p:cTn>
                        </p:par>
                        <p:par>
                          <p:cTn id="181" fill="hold">
                            <p:stCondLst>
                              <p:cond delay="20500"/>
                            </p:stCondLst>
                            <p:childTnLst>
                              <p:par>
                                <p:cTn id="182" presetID="22" presetClass="entr" presetSubtype="4" fill="hold" grpId="0" nodeType="afterEffect">
                                  <p:stCondLst>
                                    <p:cond delay="0"/>
                                  </p:stCondLst>
                                  <p:childTnLst>
                                    <p:set>
                                      <p:cBhvr>
                                        <p:cTn id="183" dur="1" fill="hold">
                                          <p:stCondLst>
                                            <p:cond delay="0"/>
                                          </p:stCondLst>
                                        </p:cTn>
                                        <p:tgtEl>
                                          <p:spTgt spid="38"/>
                                        </p:tgtEl>
                                        <p:attrNameLst>
                                          <p:attrName>style.visibility</p:attrName>
                                        </p:attrNameLst>
                                      </p:cBhvr>
                                      <p:to>
                                        <p:strVal val="visible"/>
                                      </p:to>
                                    </p:set>
                                    <p:animEffect transition="in" filter="wipe(down)">
                                      <p:cBhvr>
                                        <p:cTn id="184" dur="500"/>
                                        <p:tgtEl>
                                          <p:spTgt spid="38"/>
                                        </p:tgtEl>
                                      </p:cBhvr>
                                    </p:animEffect>
                                  </p:childTnLst>
                                </p:cTn>
                              </p:par>
                            </p:childTnLst>
                          </p:cTn>
                        </p:par>
                        <p:par>
                          <p:cTn id="185" fill="hold">
                            <p:stCondLst>
                              <p:cond delay="21000"/>
                            </p:stCondLst>
                            <p:childTnLst>
                              <p:par>
                                <p:cTn id="186" presetID="22" presetClass="entr" presetSubtype="4" fill="hold" grpId="0" nodeType="afterEffect">
                                  <p:stCondLst>
                                    <p:cond delay="0"/>
                                  </p:stCondLst>
                                  <p:childTnLst>
                                    <p:set>
                                      <p:cBhvr>
                                        <p:cTn id="187" dur="1" fill="hold">
                                          <p:stCondLst>
                                            <p:cond delay="0"/>
                                          </p:stCondLst>
                                        </p:cTn>
                                        <p:tgtEl>
                                          <p:spTgt spid="39"/>
                                        </p:tgtEl>
                                        <p:attrNameLst>
                                          <p:attrName>style.visibility</p:attrName>
                                        </p:attrNameLst>
                                      </p:cBhvr>
                                      <p:to>
                                        <p:strVal val="visible"/>
                                      </p:to>
                                    </p:set>
                                    <p:animEffect transition="in" filter="wipe(down)">
                                      <p:cBhvr>
                                        <p:cTn id="188" dur="500"/>
                                        <p:tgtEl>
                                          <p:spTgt spid="39"/>
                                        </p:tgtEl>
                                      </p:cBhvr>
                                    </p:animEffect>
                                  </p:childTnLst>
                                </p:cTn>
                              </p:par>
                            </p:childTnLst>
                          </p:cTn>
                        </p:par>
                        <p:par>
                          <p:cTn id="189" fill="hold">
                            <p:stCondLst>
                              <p:cond delay="21500"/>
                            </p:stCondLst>
                            <p:childTnLst>
                              <p:par>
                                <p:cTn id="190" presetID="22" presetClass="entr" presetSubtype="4" fill="hold" grpId="0" nodeType="afterEffect">
                                  <p:stCondLst>
                                    <p:cond delay="0"/>
                                  </p:stCondLst>
                                  <p:childTnLst>
                                    <p:set>
                                      <p:cBhvr>
                                        <p:cTn id="191" dur="1" fill="hold">
                                          <p:stCondLst>
                                            <p:cond delay="0"/>
                                          </p:stCondLst>
                                        </p:cTn>
                                        <p:tgtEl>
                                          <p:spTgt spid="40"/>
                                        </p:tgtEl>
                                        <p:attrNameLst>
                                          <p:attrName>style.visibility</p:attrName>
                                        </p:attrNameLst>
                                      </p:cBhvr>
                                      <p:to>
                                        <p:strVal val="visible"/>
                                      </p:to>
                                    </p:set>
                                    <p:animEffect transition="in" filter="wipe(down)">
                                      <p:cBhvr>
                                        <p:cTn id="192" dur="500"/>
                                        <p:tgtEl>
                                          <p:spTgt spid="40"/>
                                        </p:tgtEl>
                                      </p:cBhvr>
                                    </p:animEffect>
                                  </p:childTnLst>
                                </p:cTn>
                              </p:par>
                            </p:childTnLst>
                          </p:cTn>
                        </p:par>
                        <p:par>
                          <p:cTn id="193" fill="hold">
                            <p:stCondLst>
                              <p:cond delay="22000"/>
                            </p:stCondLst>
                            <p:childTnLst>
                              <p:par>
                                <p:cTn id="194" presetID="22" presetClass="entr" presetSubtype="4" fill="hold" grpId="0" nodeType="afterEffect">
                                  <p:stCondLst>
                                    <p:cond delay="0"/>
                                  </p:stCondLst>
                                  <p:childTnLst>
                                    <p:set>
                                      <p:cBhvr>
                                        <p:cTn id="195" dur="1" fill="hold">
                                          <p:stCondLst>
                                            <p:cond delay="0"/>
                                          </p:stCondLst>
                                        </p:cTn>
                                        <p:tgtEl>
                                          <p:spTgt spid="41"/>
                                        </p:tgtEl>
                                        <p:attrNameLst>
                                          <p:attrName>style.visibility</p:attrName>
                                        </p:attrNameLst>
                                      </p:cBhvr>
                                      <p:to>
                                        <p:strVal val="visible"/>
                                      </p:to>
                                    </p:set>
                                    <p:animEffect transition="in" filter="wipe(down)">
                                      <p:cBhvr>
                                        <p:cTn id="196" dur="500"/>
                                        <p:tgtEl>
                                          <p:spTgt spid="41"/>
                                        </p:tgtEl>
                                      </p:cBhvr>
                                    </p:animEffect>
                                  </p:childTnLst>
                                </p:cTn>
                              </p:par>
                            </p:childTnLst>
                          </p:cTn>
                        </p:par>
                        <p:par>
                          <p:cTn id="197" fill="hold">
                            <p:stCondLst>
                              <p:cond delay="22500"/>
                            </p:stCondLst>
                            <p:childTnLst>
                              <p:par>
                                <p:cTn id="198" presetID="22" presetClass="entr" presetSubtype="4" fill="hold" grpId="0" nodeType="afterEffect">
                                  <p:stCondLst>
                                    <p:cond delay="0"/>
                                  </p:stCondLst>
                                  <p:childTnLst>
                                    <p:set>
                                      <p:cBhvr>
                                        <p:cTn id="199" dur="1" fill="hold">
                                          <p:stCondLst>
                                            <p:cond delay="0"/>
                                          </p:stCondLst>
                                        </p:cTn>
                                        <p:tgtEl>
                                          <p:spTgt spid="42"/>
                                        </p:tgtEl>
                                        <p:attrNameLst>
                                          <p:attrName>style.visibility</p:attrName>
                                        </p:attrNameLst>
                                      </p:cBhvr>
                                      <p:to>
                                        <p:strVal val="visible"/>
                                      </p:to>
                                    </p:set>
                                    <p:animEffect transition="in" filter="wipe(down)">
                                      <p:cBhvr>
                                        <p:cTn id="200"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52" grpId="0" animBg="1"/>
      <p:bldP spid="53" grpId="0" build="p"/>
      <p:bldP spid="54" grpId="0" build="p"/>
      <p:bldP spid="55" grpId="0" build="p"/>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1355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2018-11-12T22:34:27Z</dcterms:modified>
</cp:coreProperties>
</file>