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1331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57502"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846659"/>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846659"/>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615827"/>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35081BCA-2B84-4C98-9B52-BE4B28F1F7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342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3" end="3"/>
                                            </p:txEl>
                                          </p:spTgt>
                                        </p:tgtEl>
                                        <p:attrNameLst>
                                          <p:attrName>style.visibility</p:attrName>
                                        </p:attrNameLst>
                                      </p:cBhvr>
                                      <p:to>
                                        <p:strVal val="visible"/>
                                      </p:to>
                                    </p:set>
                                    <p:animEffect transition="in" filter="fade">
                                      <p:cBhvr>
                                        <p:cTn id="68" dur="1000"/>
                                        <p:tgtEl>
                                          <p:spTgt spid="53">
                                            <p:txEl>
                                              <p:pRg st="3" end="3"/>
                                            </p:txEl>
                                          </p:spTgt>
                                        </p:tgtEl>
                                      </p:cBhvr>
                                    </p:animEffect>
                                    <p:anim calcmode="lin" valueType="num">
                                      <p:cBhvr>
                                        <p:cTn id="6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5" end="5"/>
                                            </p:txEl>
                                          </p:spTgt>
                                        </p:tgtEl>
                                        <p:attrNameLst>
                                          <p:attrName>style.visibility</p:attrName>
                                        </p:attrNameLst>
                                      </p:cBhvr>
                                      <p:to>
                                        <p:strVal val="visible"/>
                                      </p:to>
                                    </p:set>
                                    <p:animEffect transition="in" filter="fade">
                                      <p:cBhvr>
                                        <p:cTn id="74" dur="1000"/>
                                        <p:tgtEl>
                                          <p:spTgt spid="53">
                                            <p:txEl>
                                              <p:pRg st="5" end="5"/>
                                            </p:txEl>
                                          </p:spTgt>
                                        </p:tgtEl>
                                      </p:cBhvr>
                                    </p:animEffect>
                                    <p:anim calcmode="lin" valueType="num">
                                      <p:cBhvr>
                                        <p:cTn id="75"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6" end="6"/>
                                            </p:txEl>
                                          </p:spTgt>
                                        </p:tgtEl>
                                        <p:attrNameLst>
                                          <p:attrName>style.visibility</p:attrName>
                                        </p:attrNameLst>
                                      </p:cBhvr>
                                      <p:to>
                                        <p:strVal val="visible"/>
                                      </p:to>
                                    </p:set>
                                    <p:animEffect transition="in" filter="fade">
                                      <p:cBhvr>
                                        <p:cTn id="80" dur="1000"/>
                                        <p:tgtEl>
                                          <p:spTgt spid="53">
                                            <p:txEl>
                                              <p:pRg st="6" end="6"/>
                                            </p:txEl>
                                          </p:spTgt>
                                        </p:tgtEl>
                                      </p:cBhvr>
                                    </p:animEffect>
                                    <p:anim calcmode="lin" valueType="num">
                                      <p:cBhvr>
                                        <p:cTn id="81"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3" end="3"/>
                                            </p:txEl>
                                          </p:spTgt>
                                        </p:tgtEl>
                                        <p:attrNameLst>
                                          <p:attrName>style.visibility</p:attrName>
                                        </p:attrNameLst>
                                      </p:cBhvr>
                                      <p:to>
                                        <p:strVal val="visible"/>
                                      </p:to>
                                    </p:set>
                                    <p:animEffect transition="in" filter="fade">
                                      <p:cBhvr>
                                        <p:cTn id="117" dur="1000"/>
                                        <p:tgtEl>
                                          <p:spTgt spid="54">
                                            <p:txEl>
                                              <p:pRg st="3" end="3"/>
                                            </p:txEl>
                                          </p:spTgt>
                                        </p:tgtEl>
                                      </p:cBhvr>
                                    </p:animEffect>
                                    <p:anim calcmode="lin" valueType="num">
                                      <p:cBhvr>
                                        <p:cTn id="118" dur="1000" fill="hold"/>
                                        <p:tgtEl>
                                          <p:spTgt spid="54">
                                            <p:txEl>
                                              <p:pRg st="3" end="3"/>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3" end="3"/>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5" end="5"/>
                                            </p:txEl>
                                          </p:spTgt>
                                        </p:tgtEl>
                                        <p:attrNameLst>
                                          <p:attrName>style.visibility</p:attrName>
                                        </p:attrNameLst>
                                      </p:cBhvr>
                                      <p:to>
                                        <p:strVal val="visible"/>
                                      </p:to>
                                    </p:set>
                                    <p:animEffect transition="in" filter="fade">
                                      <p:cBhvr>
                                        <p:cTn id="123" dur="1000"/>
                                        <p:tgtEl>
                                          <p:spTgt spid="54">
                                            <p:txEl>
                                              <p:pRg st="5" end="5"/>
                                            </p:txEl>
                                          </p:spTgt>
                                        </p:tgtEl>
                                      </p:cBhvr>
                                    </p:animEffect>
                                    <p:anim calcmode="lin" valueType="num">
                                      <p:cBhvr>
                                        <p:cTn id="124"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6" end="6"/>
                                            </p:txEl>
                                          </p:spTgt>
                                        </p:tgtEl>
                                        <p:attrNameLst>
                                          <p:attrName>style.visibility</p:attrName>
                                        </p:attrNameLst>
                                      </p:cBhvr>
                                      <p:to>
                                        <p:strVal val="visible"/>
                                      </p:to>
                                    </p:set>
                                    <p:animEffect transition="in" filter="fade">
                                      <p:cBhvr>
                                        <p:cTn id="129" dur="1000"/>
                                        <p:tgtEl>
                                          <p:spTgt spid="54">
                                            <p:txEl>
                                              <p:pRg st="6" end="6"/>
                                            </p:txEl>
                                          </p:spTgt>
                                        </p:tgtEl>
                                      </p:cBhvr>
                                    </p:animEffect>
                                    <p:anim calcmode="lin" valueType="num">
                                      <p:cBhvr>
                                        <p:cTn id="130" dur="1000" fill="hold"/>
                                        <p:tgtEl>
                                          <p:spTgt spid="54">
                                            <p:txEl>
                                              <p:pRg st="6" end="6"/>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6" end="6"/>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3" end="3"/>
                                            </p:txEl>
                                          </p:spTgt>
                                        </p:tgtEl>
                                        <p:attrNameLst>
                                          <p:attrName>style.visibility</p:attrName>
                                        </p:attrNameLst>
                                      </p:cBhvr>
                                      <p:to>
                                        <p:strVal val="visible"/>
                                      </p:to>
                                    </p:set>
                                    <p:animEffect transition="in" filter="fade">
                                      <p:cBhvr>
                                        <p:cTn id="166" dur="1000"/>
                                        <p:tgtEl>
                                          <p:spTgt spid="55">
                                            <p:txEl>
                                              <p:pRg st="3" end="3"/>
                                            </p:txEl>
                                          </p:spTgt>
                                        </p:tgtEl>
                                      </p:cBhvr>
                                    </p:animEffect>
                                    <p:anim calcmode="lin" valueType="num">
                                      <p:cBhvr>
                                        <p:cTn id="167" dur="10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5" end="5"/>
                                            </p:txEl>
                                          </p:spTgt>
                                        </p:tgtEl>
                                        <p:attrNameLst>
                                          <p:attrName>style.visibility</p:attrName>
                                        </p:attrNameLst>
                                      </p:cBhvr>
                                      <p:to>
                                        <p:strVal val="visible"/>
                                      </p:to>
                                    </p:set>
                                    <p:animEffect transition="in" filter="fade">
                                      <p:cBhvr>
                                        <p:cTn id="172" dur="1000"/>
                                        <p:tgtEl>
                                          <p:spTgt spid="55">
                                            <p:txEl>
                                              <p:pRg st="5" end="5"/>
                                            </p:txEl>
                                          </p:spTgt>
                                        </p:tgtEl>
                                      </p:cBhvr>
                                    </p:animEffect>
                                    <p:anim calcmode="lin" valueType="num">
                                      <p:cBhvr>
                                        <p:cTn id="173"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6" end="6"/>
                                            </p:txEl>
                                          </p:spTgt>
                                        </p:tgtEl>
                                        <p:attrNameLst>
                                          <p:attrName>style.visibility</p:attrName>
                                        </p:attrNameLst>
                                      </p:cBhvr>
                                      <p:to>
                                        <p:strVal val="visible"/>
                                      </p:to>
                                    </p:set>
                                    <p:animEffect transition="in" filter="fade">
                                      <p:cBhvr>
                                        <p:cTn id="178" dur="1000"/>
                                        <p:tgtEl>
                                          <p:spTgt spid="55">
                                            <p:txEl>
                                              <p:pRg st="6" end="6"/>
                                            </p:txEl>
                                          </p:spTgt>
                                        </p:tgtEl>
                                      </p:cBhvr>
                                    </p:animEffect>
                                    <p:anim calcmode="lin" valueType="num">
                                      <p:cBhvr>
                                        <p:cTn id="179" dur="10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6" end="6"/>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1355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2018-11-12T22:34:27Z</dcterms:modified>
</cp:coreProperties>
</file>