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7712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contrasting" dir="t">
              <a:rot lat="0" lon="0" rev="15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85C401"/>
            </a:soli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149987" dist="250190" dir="8460000" algn="ctr">
                  <a:srgbClr val="000000">
                    <a:alpha val="28000"/>
                  </a:srgbClr>
                </a:outerShdw>
              </a:effectLst>
              <a:sp3d prstMaterial="metal">
                <a:bevelT w="88900" h="88900"/>
              </a:sp3d>
            </p:spPr>
            <p:txBody>
              <a:bodyPr wrap="square" rtlCol="0">
                <a:spAutoFit/>
              </a:bodyPr>
              <a:lstStyle/>
              <a:p>
                <a:pPr algn="ctr" defTabSz="1219170">
                  <a:spcBef>
                    <a:spcPct val="20000"/>
                  </a:spcBef>
                  <a:defRPr/>
                </a:pPr>
                <a:r>
                  <a:rPr lang="en-US" sz="2200" dirty="0">
                    <a:solidFill>
                      <a:srgbClr val="85C401"/>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contrasting" dir="t">
              <a:rot lat="0" lon="0" rev="15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FF2B2A"/>
            </a:soli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149987" dist="250190" dir="8460000" algn="ctr">
                  <a:srgbClr val="000000">
                    <a:alpha val="28000"/>
                  </a:srgbClr>
                </a:outerShdw>
              </a:effectLst>
              <a:sp3d prstMaterial="metal">
                <a:bevelT w="88900" h="88900"/>
              </a:sp3d>
            </p:spPr>
            <p:txBody>
              <a:bodyPr wrap="square" rtlCol="0">
                <a:spAutoFit/>
              </a:bodyPr>
              <a:lstStyle/>
              <a:p>
                <a:pPr algn="ctr" defTabSz="1219170">
                  <a:spcBef>
                    <a:spcPct val="20000"/>
                  </a:spcBef>
                  <a:defRPr/>
                </a:pPr>
                <a:r>
                  <a:rPr lang="en-US" sz="2200" dirty="0">
                    <a:solidFill>
                      <a:srgbClr val="FF2B2A"/>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contrasting" dir="t">
              <a:rot lat="0" lon="0" rev="15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3EB8CD"/>
            </a:soli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149987" dist="250190" dir="8460000" algn="ctr">
                  <a:srgbClr val="000000">
                    <a:alpha val="28000"/>
                  </a:srgbClr>
                </a:outerShdw>
              </a:effectLst>
              <a:sp3d prstMaterial="metal">
                <a:bevelT w="88900" h="88900"/>
              </a:sp3d>
            </p:spPr>
            <p:txBody>
              <a:bodyPr wrap="square" rtlCol="0">
                <a:spAutoFit/>
              </a:bodyPr>
              <a:lstStyle/>
              <a:p>
                <a:pPr algn="ctr" defTabSz="1219170">
                  <a:spcBef>
                    <a:spcPct val="20000"/>
                  </a:spcBef>
                  <a:defRPr/>
                </a:pPr>
                <a:r>
                  <a:rPr lang="en-US" sz="2200" dirty="0">
                    <a:solidFill>
                      <a:srgbClr val="3EB8CD"/>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contrasting" dir="t">
              <a:rot lat="0" lon="0" rev="15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FFA803"/>
            </a:soli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149987" dist="250190" dir="8460000" algn="ctr">
                  <a:srgbClr val="000000">
                    <a:alpha val="28000"/>
                  </a:srgbClr>
                </a:outerShdw>
              </a:effectLst>
              <a:sp3d prstMaterial="metal">
                <a:bevelT w="88900" h="88900"/>
              </a:sp3d>
            </p:spPr>
            <p:txBody>
              <a:bodyPr wrap="square" rtlCol="0">
                <a:spAutoFit/>
              </a:bodyPr>
              <a:lstStyle/>
              <a:p>
                <a:pPr algn="ctr" defTabSz="1219170">
                  <a:spcBef>
                    <a:spcPct val="20000"/>
                  </a:spcBef>
                  <a:defRPr/>
                </a:pPr>
                <a:r>
                  <a:rPr lang="en-US" sz="2200" dirty="0">
                    <a:solidFill>
                      <a:srgbClr val="FFA803"/>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DA767E20-4A40-4DA4-AC0F-EC2411AE4A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05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2018-11-12T22:32:37Z</dcterms:modified>
</cp:coreProperties>
</file>