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56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rgbClr val="56595E"/>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285540" y="2050058"/>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85C401"/>
                </a:solidFill>
              </a:rPr>
              <a:t>YOUR TITLE</a:t>
            </a:r>
            <a:endParaRPr lang="en-US" sz="1700" dirty="0">
              <a:solidFill>
                <a:srgbClr val="85C401"/>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01AA8D"/>
                </a:solidFill>
              </a:rPr>
              <a:t>YOUR TITLE</a:t>
            </a:r>
            <a:endParaRPr lang="en-US" sz="1700" dirty="0">
              <a:solidFill>
                <a:srgbClr val="01AA8D"/>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29698" y="2088011"/>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FA803"/>
                </a:solidFill>
              </a:rPr>
              <a:t>YOUR TITLE</a:t>
            </a:r>
            <a:endParaRPr lang="en-US" sz="1700" dirty="0">
              <a:solidFill>
                <a:srgbClr val="FFA803"/>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34029" y="2088011"/>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3EB8CD"/>
                </a:solidFill>
              </a:rPr>
              <a:t>YOUR TITLE</a:t>
            </a:r>
            <a:endParaRPr lang="en-US" sz="1700" dirty="0">
              <a:solidFill>
                <a:srgbClr val="3EB8CD"/>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F2B2A"/>
                </a:solidFill>
              </a:rPr>
              <a:t>YOUR TITLE</a:t>
            </a:r>
            <a:endParaRPr lang="en-US" sz="1700" dirty="0">
              <a:solidFill>
                <a:srgbClr val="FF2B2A"/>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01AA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01AA8D"/>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FFA80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FFA803"/>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3EB8CD"/>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85C401"/>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FF2B2A"/>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FF2B2A"/>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077492"/>
          </a:xfrm>
          <a:prstGeom prst="rect">
            <a:avLst/>
          </a:prstGeom>
          <a:noFill/>
        </p:spPr>
        <p:txBody>
          <a:bodyPr wrap="square" rtlCol="0">
            <a:spAutoFit/>
          </a:bodyPr>
          <a:lstStyle/>
          <a:p>
            <a:pPr algn="ctr" defTabSz="1219170">
              <a:spcBef>
                <a:spcPct val="20000"/>
              </a:spcBef>
              <a:defRPr/>
            </a:pPr>
            <a:r>
              <a:rPr lang="en-US" sz="1400" dirty="0">
                <a:solidFill>
                  <a:srgbClr val="85C40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077492"/>
          </a:xfrm>
          <a:prstGeom prst="rect">
            <a:avLst/>
          </a:prstGeom>
          <a:noFill/>
        </p:spPr>
        <p:txBody>
          <a:bodyPr wrap="square" rtlCol="0">
            <a:spAutoFit/>
          </a:bodyPr>
          <a:lstStyle/>
          <a:p>
            <a:pPr algn="ctr" defTabSz="1219170">
              <a:spcBef>
                <a:spcPct val="20000"/>
              </a:spcBef>
              <a:defRPr/>
            </a:pPr>
            <a:r>
              <a:rPr lang="en-US" sz="1400" dirty="0">
                <a:solidFill>
                  <a:srgbClr val="3EB8CD"/>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077492"/>
          </a:xfrm>
          <a:prstGeom prst="rect">
            <a:avLst/>
          </a:prstGeom>
          <a:noFill/>
        </p:spPr>
        <p:txBody>
          <a:bodyPr wrap="square" rtlCol="0">
            <a:spAutoFit/>
          </a:bodyPr>
          <a:lstStyle/>
          <a:p>
            <a:pPr algn="ctr" defTabSz="1219170">
              <a:spcBef>
                <a:spcPct val="20000"/>
              </a:spcBef>
              <a:defRPr/>
            </a:pPr>
            <a:r>
              <a:rPr lang="en-US" sz="1400" dirty="0">
                <a:solidFill>
                  <a:srgbClr val="FFA803"/>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077492"/>
          </a:xfrm>
          <a:prstGeom prst="rect">
            <a:avLst/>
          </a:prstGeom>
          <a:noFill/>
        </p:spPr>
        <p:txBody>
          <a:bodyPr wrap="square" rtlCol="0">
            <a:spAutoFit/>
          </a:bodyPr>
          <a:lstStyle/>
          <a:p>
            <a:pPr algn="ctr" defTabSz="1219170">
              <a:spcBef>
                <a:spcPct val="20000"/>
              </a:spcBef>
              <a:defRPr/>
            </a:pPr>
            <a:r>
              <a:rPr lang="en-US" sz="1400" dirty="0">
                <a:solidFill>
                  <a:srgbClr val="01AA8D"/>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5A3DE243-7FBC-4B2E-B16B-6615B74559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7651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2018-11-12T22:29:54Z</dcterms:modified>
</cp:coreProperties>
</file>