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20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16E9A45-DA77-466C-B28F-D633DE9B8507}"/>
              </a:ext>
            </a:extLst>
          </p:cNvPr>
          <p:cNvSpPr>
            <a:spLocks noChangeAspect="1"/>
          </p:cNvSpPr>
          <p:nvPr/>
        </p:nvSpPr>
        <p:spPr>
          <a:xfrm rot="2700000">
            <a:off x="8695025" y="551115"/>
            <a:ext cx="5725152" cy="5760720"/>
          </a:xfrm>
          <a:custGeom>
            <a:avLst/>
            <a:gdLst>
              <a:gd name="connsiteX0" fmla="*/ 1 w 5725152"/>
              <a:gd name="connsiteY0" fmla="*/ 879390 h 5728356"/>
              <a:gd name="connsiteX1" fmla="*/ 879391 w 5725152"/>
              <a:gd name="connsiteY1" fmla="*/ 0 h 5728356"/>
              <a:gd name="connsiteX2" fmla="*/ 5725152 w 5725152"/>
              <a:gd name="connsiteY2" fmla="*/ 4845761 h 5728356"/>
              <a:gd name="connsiteX3" fmla="*/ 4842557 w 5725152"/>
              <a:gd name="connsiteY3" fmla="*/ 5728356 h 5728356"/>
              <a:gd name="connsiteX4" fmla="*/ 0 w 5725152"/>
              <a:gd name="connsiteY4" fmla="*/ 5728356 h 5728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5152" h="5728356">
                <a:moveTo>
                  <a:pt x="1" y="879390"/>
                </a:moveTo>
                <a:lnTo>
                  <a:pt x="879391" y="0"/>
                </a:lnTo>
                <a:lnTo>
                  <a:pt x="5725152" y="4845761"/>
                </a:lnTo>
                <a:lnTo>
                  <a:pt x="4842557" y="5728356"/>
                </a:lnTo>
                <a:lnTo>
                  <a:pt x="0" y="5728356"/>
                </a:ln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1E95037-5C49-4F64-AABF-95102E7B7E38}"/>
              </a:ext>
            </a:extLst>
          </p:cNvPr>
          <p:cNvSpPr/>
          <p:nvPr/>
        </p:nvSpPr>
        <p:spPr>
          <a:xfrm rot="2700000">
            <a:off x="9756645" y="1008758"/>
            <a:ext cx="4868585" cy="4865577"/>
          </a:xfrm>
          <a:custGeom>
            <a:avLst/>
            <a:gdLst>
              <a:gd name="connsiteX0" fmla="*/ 0 w 4868585"/>
              <a:gd name="connsiteY0" fmla="*/ 0 h 4865577"/>
              <a:gd name="connsiteX1" fmla="*/ 2436925 w 4868585"/>
              <a:gd name="connsiteY1" fmla="*/ 2433917 h 4865577"/>
              <a:gd name="connsiteX2" fmla="*/ 4868585 w 4868585"/>
              <a:gd name="connsiteY2" fmla="*/ 4865577 h 4865577"/>
              <a:gd name="connsiteX3" fmla="*/ 0 w 4868585"/>
              <a:gd name="connsiteY3" fmla="*/ 4865577 h 4865577"/>
            </a:gdLst>
            <a:ahLst/>
            <a:cxnLst>
              <a:cxn ang="0">
                <a:pos x="connsiteX0" y="connsiteY0"/>
              </a:cxn>
              <a:cxn ang="0">
                <a:pos x="connsiteX1" y="connsiteY1"/>
              </a:cxn>
              <a:cxn ang="0">
                <a:pos x="connsiteX2" y="connsiteY2"/>
              </a:cxn>
              <a:cxn ang="0">
                <a:pos x="connsiteX3" y="connsiteY3"/>
              </a:cxn>
            </a:cxnLst>
            <a:rect l="l" t="t" r="r" b="b"/>
            <a:pathLst>
              <a:path w="4868585" h="4865577">
                <a:moveTo>
                  <a:pt x="0" y="0"/>
                </a:moveTo>
                <a:lnTo>
                  <a:pt x="2436925" y="2433917"/>
                </a:lnTo>
                <a:lnTo>
                  <a:pt x="4868585" y="4865577"/>
                </a:lnTo>
                <a:lnTo>
                  <a:pt x="0" y="4865577"/>
                </a:ln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29F38654-775E-4C20-A32B-A588396D31B5}"/>
              </a:ext>
            </a:extLst>
          </p:cNvPr>
          <p:cNvSpPr>
            <a:spLocks noChangeAspect="1"/>
          </p:cNvSpPr>
          <p:nvPr/>
        </p:nvSpPr>
        <p:spPr>
          <a:xfrm rot="2700000">
            <a:off x="9557218" y="916603"/>
            <a:ext cx="5027815" cy="5038079"/>
          </a:xfrm>
          <a:custGeom>
            <a:avLst/>
            <a:gdLst>
              <a:gd name="connsiteX0" fmla="*/ 0 w 5027815"/>
              <a:gd name="connsiteY0" fmla="*/ 174216 h 5038079"/>
              <a:gd name="connsiteX1" fmla="*/ 174216 w 5027815"/>
              <a:gd name="connsiteY1" fmla="*/ 0 h 5038079"/>
              <a:gd name="connsiteX2" fmla="*/ 5027815 w 5027815"/>
              <a:gd name="connsiteY2" fmla="*/ 4847607 h 5038079"/>
              <a:gd name="connsiteX3" fmla="*/ 5022109 w 5027815"/>
              <a:gd name="connsiteY3" fmla="*/ 4853314 h 5038079"/>
              <a:gd name="connsiteX4" fmla="*/ 168509 w 5027815"/>
              <a:gd name="connsiteY4" fmla="*/ 5707 h 5038079"/>
              <a:gd name="connsiteX5" fmla="*/ 168510 w 5027815"/>
              <a:gd name="connsiteY5" fmla="*/ 4871283 h 5038079"/>
              <a:gd name="connsiteX6" fmla="*/ 5004140 w 5027815"/>
              <a:gd name="connsiteY6" fmla="*/ 4871283 h 5038079"/>
              <a:gd name="connsiteX7" fmla="*/ 4837343 w 5027815"/>
              <a:gd name="connsiteY7" fmla="*/ 5038079 h 5038079"/>
              <a:gd name="connsiteX8" fmla="*/ 0 w 5027815"/>
              <a:gd name="connsiteY8" fmla="*/ 5038079 h 5038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27815" h="5038079">
                <a:moveTo>
                  <a:pt x="0" y="174216"/>
                </a:moveTo>
                <a:lnTo>
                  <a:pt x="174216" y="0"/>
                </a:lnTo>
                <a:lnTo>
                  <a:pt x="5027815" y="4847607"/>
                </a:lnTo>
                <a:lnTo>
                  <a:pt x="5022109" y="4853314"/>
                </a:lnTo>
                <a:lnTo>
                  <a:pt x="168509" y="5707"/>
                </a:lnTo>
                <a:lnTo>
                  <a:pt x="168510" y="4871283"/>
                </a:lnTo>
                <a:lnTo>
                  <a:pt x="5004140" y="4871283"/>
                </a:lnTo>
                <a:lnTo>
                  <a:pt x="4837343" y="5038079"/>
                </a:lnTo>
                <a:lnTo>
                  <a:pt x="0" y="5038079"/>
                </a:lnTo>
                <a:close/>
              </a:path>
            </a:pathLst>
          </a:custGeom>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25329E34-C10E-4831-AAEE-07B85EA5E91F}"/>
              </a:ext>
            </a:extLst>
          </p:cNvPr>
          <p:cNvGrpSpPr>
            <a:grpSpLocks noChangeAspect="1"/>
          </p:cNvGrpSpPr>
          <p:nvPr/>
        </p:nvGrpSpPr>
        <p:grpSpPr>
          <a:xfrm>
            <a:off x="728734" y="5472633"/>
            <a:ext cx="600418" cy="457200"/>
            <a:chOff x="3694113" y="3481388"/>
            <a:chExt cx="173038" cy="131763"/>
          </a:xfrm>
          <a:solidFill>
            <a:schemeClr val="bg1"/>
          </a:solidFill>
        </p:grpSpPr>
        <p:sp>
          <p:nvSpPr>
            <p:cNvPr id="27" name="Freeform 38">
              <a:extLst>
                <a:ext uri="{FF2B5EF4-FFF2-40B4-BE49-F238E27FC236}">
                  <a16:creationId xmlns:a16="http://schemas.microsoft.com/office/drawing/2014/main" id="{E850750F-6BED-468F-9826-2F0BCE9A5193}"/>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39">
              <a:extLst>
                <a:ext uri="{FF2B5EF4-FFF2-40B4-BE49-F238E27FC236}">
                  <a16:creationId xmlns:a16="http://schemas.microsoft.com/office/drawing/2014/main" id="{4C9310ED-C837-4162-8CBD-9CF511CDB998}"/>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40">
              <a:extLst>
                <a:ext uri="{FF2B5EF4-FFF2-40B4-BE49-F238E27FC236}">
                  <a16:creationId xmlns:a16="http://schemas.microsoft.com/office/drawing/2014/main" id="{85917E63-E18C-4C34-8D01-57D3D415534C}"/>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41">
              <a:extLst>
                <a:ext uri="{FF2B5EF4-FFF2-40B4-BE49-F238E27FC236}">
                  <a16:creationId xmlns:a16="http://schemas.microsoft.com/office/drawing/2014/main" id="{8B22A1AF-AC18-40D1-899D-42011923571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85">
            <a:extLst>
              <a:ext uri="{FF2B5EF4-FFF2-40B4-BE49-F238E27FC236}">
                <a16:creationId xmlns:a16="http://schemas.microsoft.com/office/drawing/2014/main" id="{5C7154C0-D462-4EBD-A054-26B41CABA59D}"/>
              </a:ext>
            </a:extLst>
          </p:cNvPr>
          <p:cNvGrpSpPr>
            <a:grpSpLocks noChangeAspect="1"/>
          </p:cNvGrpSpPr>
          <p:nvPr/>
        </p:nvGrpSpPr>
        <p:grpSpPr>
          <a:xfrm>
            <a:off x="821434" y="4180675"/>
            <a:ext cx="427265" cy="457200"/>
            <a:chOff x="3911601" y="3687763"/>
            <a:chExt cx="249238" cy="266700"/>
          </a:xfrm>
          <a:solidFill>
            <a:schemeClr val="bg1"/>
          </a:solidFill>
        </p:grpSpPr>
        <p:sp>
          <p:nvSpPr>
            <p:cNvPr id="33" name="Freeform 33">
              <a:extLst>
                <a:ext uri="{FF2B5EF4-FFF2-40B4-BE49-F238E27FC236}">
                  <a16:creationId xmlns:a16="http://schemas.microsoft.com/office/drawing/2014/main" id="{82FEC981-014D-44DF-A0DF-8FE92967B934}"/>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34">
              <a:extLst>
                <a:ext uri="{FF2B5EF4-FFF2-40B4-BE49-F238E27FC236}">
                  <a16:creationId xmlns:a16="http://schemas.microsoft.com/office/drawing/2014/main" id="{8FD2E933-5F56-4A3C-84B8-CDCF84A21BB6}"/>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35">
              <a:extLst>
                <a:ext uri="{FF2B5EF4-FFF2-40B4-BE49-F238E27FC236}">
                  <a16:creationId xmlns:a16="http://schemas.microsoft.com/office/drawing/2014/main" id="{E7CB56C0-0E58-4C52-A868-25EFE94D01B6}"/>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36">
              <a:extLst>
                <a:ext uri="{FF2B5EF4-FFF2-40B4-BE49-F238E27FC236}">
                  <a16:creationId xmlns:a16="http://schemas.microsoft.com/office/drawing/2014/main" id="{063A5DEB-D5AD-41EE-A7DC-1AEFAD30409F}"/>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83">
            <a:extLst>
              <a:ext uri="{FF2B5EF4-FFF2-40B4-BE49-F238E27FC236}">
                <a16:creationId xmlns:a16="http://schemas.microsoft.com/office/drawing/2014/main" id="{F550646F-427A-4E74-8269-D3B6DB94408F}"/>
              </a:ext>
            </a:extLst>
          </p:cNvPr>
          <p:cNvGrpSpPr>
            <a:grpSpLocks noChangeAspect="1"/>
          </p:cNvGrpSpPr>
          <p:nvPr/>
        </p:nvGrpSpPr>
        <p:grpSpPr>
          <a:xfrm>
            <a:off x="921351" y="1660808"/>
            <a:ext cx="310896" cy="507091"/>
            <a:chOff x="3916363" y="1987550"/>
            <a:chExt cx="163513" cy="266700"/>
          </a:xfrm>
          <a:solidFill>
            <a:schemeClr val="bg1"/>
          </a:solidFill>
        </p:grpSpPr>
        <p:sp>
          <p:nvSpPr>
            <p:cNvPr id="38" name="Freeform 39">
              <a:extLst>
                <a:ext uri="{FF2B5EF4-FFF2-40B4-BE49-F238E27FC236}">
                  <a16:creationId xmlns:a16="http://schemas.microsoft.com/office/drawing/2014/main" id="{5C0B67F5-1A20-417D-91B8-76142FDE4568}"/>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0">
              <a:extLst>
                <a:ext uri="{FF2B5EF4-FFF2-40B4-BE49-F238E27FC236}">
                  <a16:creationId xmlns:a16="http://schemas.microsoft.com/office/drawing/2014/main" id="{89EE9120-5FB4-4C1B-B7CA-F1899BCB76B0}"/>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41">
              <a:extLst>
                <a:ext uri="{FF2B5EF4-FFF2-40B4-BE49-F238E27FC236}">
                  <a16:creationId xmlns:a16="http://schemas.microsoft.com/office/drawing/2014/main" id="{9F57B079-B994-4C9D-BDB1-9800AEF7B0B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42">
              <a:extLst>
                <a:ext uri="{FF2B5EF4-FFF2-40B4-BE49-F238E27FC236}">
                  <a16:creationId xmlns:a16="http://schemas.microsoft.com/office/drawing/2014/main" id="{683953CF-2328-466D-B202-EB9CD4CAC507}"/>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2" name="Picture 41">
            <a:extLst>
              <a:ext uri="{FF2B5EF4-FFF2-40B4-BE49-F238E27FC236}">
                <a16:creationId xmlns:a16="http://schemas.microsoft.com/office/drawing/2014/main" id="{D0501AEF-260B-4056-B79F-763E53B47C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040" y="2909320"/>
            <a:ext cx="457200" cy="457200"/>
          </a:xfrm>
          <a:prstGeom prst="rect">
            <a:avLst/>
          </a:prstGeom>
        </p:spPr>
      </p:pic>
      <p:sp>
        <p:nvSpPr>
          <p:cNvPr id="43" name="Text Box 10">
            <a:extLst>
              <a:ext uri="{FF2B5EF4-FFF2-40B4-BE49-F238E27FC236}">
                <a16:creationId xmlns:a16="http://schemas.microsoft.com/office/drawing/2014/main" id="{0614367C-20EC-4049-B3F1-E48FBD28D07A}"/>
              </a:ext>
            </a:extLst>
          </p:cNvPr>
          <p:cNvSpPr txBox="1">
            <a:spLocks noChangeArrowheads="1"/>
          </p:cNvSpPr>
          <p:nvPr/>
        </p:nvSpPr>
        <p:spPr bwMode="auto">
          <a:xfrm>
            <a:off x="1529100" y="5470226"/>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2C3749"/>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4" name="Text Box 10">
            <a:extLst>
              <a:ext uri="{FF2B5EF4-FFF2-40B4-BE49-F238E27FC236}">
                <a16:creationId xmlns:a16="http://schemas.microsoft.com/office/drawing/2014/main" id="{7E9BB9AE-4672-4124-9A74-B8F486A16C8C}"/>
              </a:ext>
            </a:extLst>
          </p:cNvPr>
          <p:cNvSpPr txBox="1">
            <a:spLocks noChangeArrowheads="1"/>
          </p:cNvSpPr>
          <p:nvPr/>
        </p:nvSpPr>
        <p:spPr bwMode="auto">
          <a:xfrm>
            <a:off x="1529100" y="4180675"/>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5" name="Text Box 10">
            <a:extLst>
              <a:ext uri="{FF2B5EF4-FFF2-40B4-BE49-F238E27FC236}">
                <a16:creationId xmlns:a16="http://schemas.microsoft.com/office/drawing/2014/main" id="{4003706E-C72B-42B3-81FB-2F49E1177559}"/>
              </a:ext>
            </a:extLst>
          </p:cNvPr>
          <p:cNvSpPr txBox="1">
            <a:spLocks noChangeArrowheads="1"/>
          </p:cNvSpPr>
          <p:nvPr/>
        </p:nvSpPr>
        <p:spPr bwMode="auto">
          <a:xfrm>
            <a:off x="1529100" y="289112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8397B1"/>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46" name="Text Box 10">
            <a:extLst>
              <a:ext uri="{FF2B5EF4-FFF2-40B4-BE49-F238E27FC236}">
                <a16:creationId xmlns:a16="http://schemas.microsoft.com/office/drawing/2014/main" id="{57FFA631-5AD5-4183-8FEC-4C954933BB6E}"/>
              </a:ext>
            </a:extLst>
          </p:cNvPr>
          <p:cNvSpPr txBox="1">
            <a:spLocks noChangeArrowheads="1"/>
          </p:cNvSpPr>
          <p:nvPr/>
        </p:nvSpPr>
        <p:spPr bwMode="auto">
          <a:xfrm>
            <a:off x="1529100" y="1598554"/>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EF342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pic>
        <p:nvPicPr>
          <p:cNvPr id="31" name="Picture 30">
            <a:hlinkClick r:id="rId5"/>
            <a:extLst>
              <a:ext uri="{FF2B5EF4-FFF2-40B4-BE49-F238E27FC236}">
                <a16:creationId xmlns:a16="http://schemas.microsoft.com/office/drawing/2014/main" id="{4E9A8FBB-F37E-452A-9666-5F91DF6D6A5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203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25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2000"/>
                            </p:stCondLst>
                            <p:childTnLst>
                              <p:par>
                                <p:cTn id="28" presetID="42" presetClass="entr" presetSubtype="0" fill="hold" grpId="0"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1000"/>
                                        <p:tgtEl>
                                          <p:spTgt spid="46"/>
                                        </p:tgtEl>
                                      </p:cBhvr>
                                    </p:animEffect>
                                    <p:anim calcmode="lin" valueType="num">
                                      <p:cBhvr>
                                        <p:cTn id="31" dur="1000" fill="hold"/>
                                        <p:tgtEl>
                                          <p:spTgt spid="46"/>
                                        </p:tgtEl>
                                        <p:attrNameLst>
                                          <p:attrName>ppt_x</p:attrName>
                                        </p:attrNameLst>
                                      </p:cBhvr>
                                      <p:tavLst>
                                        <p:tav tm="0">
                                          <p:val>
                                            <p:strVal val="#ppt_x"/>
                                          </p:val>
                                        </p:tav>
                                        <p:tav tm="100000">
                                          <p:val>
                                            <p:strVal val="#ppt_x"/>
                                          </p:val>
                                        </p:tav>
                                      </p:tavLst>
                                    </p:anim>
                                    <p:anim calcmode="lin" valueType="num">
                                      <p:cBhvr>
                                        <p:cTn id="32" dur="1000" fill="hold"/>
                                        <p:tgtEl>
                                          <p:spTgt spid="46"/>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53" presetClass="entr" presetSubtype="16" fill="hold"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p:cTn id="36" dur="500" fill="hold"/>
                                        <p:tgtEl>
                                          <p:spTgt spid="42"/>
                                        </p:tgtEl>
                                        <p:attrNameLst>
                                          <p:attrName>ppt_w</p:attrName>
                                        </p:attrNameLst>
                                      </p:cBhvr>
                                      <p:tavLst>
                                        <p:tav tm="0">
                                          <p:val>
                                            <p:fltVal val="0"/>
                                          </p:val>
                                        </p:tav>
                                        <p:tav tm="100000">
                                          <p:val>
                                            <p:strVal val="#ppt_w"/>
                                          </p:val>
                                        </p:tav>
                                      </p:tavLst>
                                    </p:anim>
                                    <p:anim calcmode="lin" valueType="num">
                                      <p:cBhvr>
                                        <p:cTn id="37" dur="500" fill="hold"/>
                                        <p:tgtEl>
                                          <p:spTgt spid="42"/>
                                        </p:tgtEl>
                                        <p:attrNameLst>
                                          <p:attrName>ppt_h</p:attrName>
                                        </p:attrNameLst>
                                      </p:cBhvr>
                                      <p:tavLst>
                                        <p:tav tm="0">
                                          <p:val>
                                            <p:fltVal val="0"/>
                                          </p:val>
                                        </p:tav>
                                        <p:tav tm="100000">
                                          <p:val>
                                            <p:strVal val="#ppt_h"/>
                                          </p:val>
                                        </p:tav>
                                      </p:tavLst>
                                    </p:anim>
                                    <p:animEffect transition="in" filter="fade">
                                      <p:cBhvr>
                                        <p:cTn id="38" dur="500"/>
                                        <p:tgtEl>
                                          <p:spTgt spid="42"/>
                                        </p:tgtEl>
                                      </p:cBhvr>
                                    </p:animEffect>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1000" fill="hold"/>
                                        <p:tgtEl>
                                          <p:spTgt spid="45"/>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 calcmode="lin" valueType="num">
                                      <p:cBhvr>
                                        <p:cTn id="48" dur="500" fill="hold"/>
                                        <p:tgtEl>
                                          <p:spTgt spid="32"/>
                                        </p:tgtEl>
                                        <p:attrNameLst>
                                          <p:attrName>ppt_w</p:attrName>
                                        </p:attrNameLst>
                                      </p:cBhvr>
                                      <p:tavLst>
                                        <p:tav tm="0">
                                          <p:val>
                                            <p:fltVal val="0"/>
                                          </p:val>
                                        </p:tav>
                                        <p:tav tm="100000">
                                          <p:val>
                                            <p:strVal val="#ppt_w"/>
                                          </p:val>
                                        </p:tav>
                                      </p:tavLst>
                                    </p:anim>
                                    <p:anim calcmode="lin" valueType="num">
                                      <p:cBhvr>
                                        <p:cTn id="49" dur="500" fill="hold"/>
                                        <p:tgtEl>
                                          <p:spTgt spid="32"/>
                                        </p:tgtEl>
                                        <p:attrNameLst>
                                          <p:attrName>ppt_h</p:attrName>
                                        </p:attrNameLst>
                                      </p:cBhvr>
                                      <p:tavLst>
                                        <p:tav tm="0">
                                          <p:val>
                                            <p:fltVal val="0"/>
                                          </p:val>
                                        </p:tav>
                                        <p:tav tm="100000">
                                          <p:val>
                                            <p:strVal val="#ppt_h"/>
                                          </p:val>
                                        </p:tav>
                                      </p:tavLst>
                                    </p:anim>
                                    <p:animEffect transition="in" filter="fade">
                                      <p:cBhvr>
                                        <p:cTn id="50" dur="500"/>
                                        <p:tgtEl>
                                          <p:spTgt spid="32"/>
                                        </p:tgtEl>
                                      </p:cBhvr>
                                    </p:animEffect>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1000"/>
                                        <p:tgtEl>
                                          <p:spTgt spid="44"/>
                                        </p:tgtEl>
                                      </p:cBhvr>
                                    </p:animEffect>
                                    <p:anim calcmode="lin" valueType="num">
                                      <p:cBhvr>
                                        <p:cTn id="55" dur="1000" fill="hold"/>
                                        <p:tgtEl>
                                          <p:spTgt spid="44"/>
                                        </p:tgtEl>
                                        <p:attrNameLst>
                                          <p:attrName>ppt_x</p:attrName>
                                        </p:attrNameLst>
                                      </p:cBhvr>
                                      <p:tavLst>
                                        <p:tav tm="0">
                                          <p:val>
                                            <p:strVal val="#ppt_x"/>
                                          </p:val>
                                        </p:tav>
                                        <p:tav tm="100000">
                                          <p:val>
                                            <p:strVal val="#ppt_x"/>
                                          </p:val>
                                        </p:tav>
                                      </p:tavLst>
                                    </p:anim>
                                    <p:anim calcmode="lin" valueType="num">
                                      <p:cBhvr>
                                        <p:cTn id="56" dur="1000" fill="hold"/>
                                        <p:tgtEl>
                                          <p:spTgt spid="44"/>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53" presetClass="entr" presetSubtype="16"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p:cTn id="60" dur="500" fill="hold"/>
                                        <p:tgtEl>
                                          <p:spTgt spid="26"/>
                                        </p:tgtEl>
                                        <p:attrNameLst>
                                          <p:attrName>ppt_w</p:attrName>
                                        </p:attrNameLst>
                                      </p:cBhvr>
                                      <p:tavLst>
                                        <p:tav tm="0">
                                          <p:val>
                                            <p:fltVal val="0"/>
                                          </p:val>
                                        </p:tav>
                                        <p:tav tm="100000">
                                          <p:val>
                                            <p:strVal val="#ppt_w"/>
                                          </p:val>
                                        </p:tav>
                                      </p:tavLst>
                                    </p:anim>
                                    <p:anim calcmode="lin" valueType="num">
                                      <p:cBhvr>
                                        <p:cTn id="61" dur="500" fill="hold"/>
                                        <p:tgtEl>
                                          <p:spTgt spid="26"/>
                                        </p:tgtEl>
                                        <p:attrNameLst>
                                          <p:attrName>ppt_h</p:attrName>
                                        </p:attrNameLst>
                                      </p:cBhvr>
                                      <p:tavLst>
                                        <p:tav tm="0">
                                          <p:val>
                                            <p:fltVal val="0"/>
                                          </p:val>
                                        </p:tav>
                                        <p:tav tm="100000">
                                          <p:val>
                                            <p:strVal val="#ppt_h"/>
                                          </p:val>
                                        </p:tav>
                                      </p:tavLst>
                                    </p:anim>
                                    <p:animEffect transition="in" filter="fade">
                                      <p:cBhvr>
                                        <p:cTn id="62" dur="500"/>
                                        <p:tgtEl>
                                          <p:spTgt spid="26"/>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00"/>
                                        <p:tgtEl>
                                          <p:spTgt spid="43"/>
                                        </p:tgtEl>
                                      </p:cBhvr>
                                    </p:animEffect>
                                    <p:anim calcmode="lin" valueType="num">
                                      <p:cBhvr>
                                        <p:cTn id="67" dur="1000" fill="hold"/>
                                        <p:tgtEl>
                                          <p:spTgt spid="43"/>
                                        </p:tgtEl>
                                        <p:attrNameLst>
                                          <p:attrName>ppt_x</p:attrName>
                                        </p:attrNameLst>
                                      </p:cBhvr>
                                      <p:tavLst>
                                        <p:tav tm="0">
                                          <p:val>
                                            <p:strVal val="#ppt_x"/>
                                          </p:val>
                                        </p:tav>
                                        <p:tav tm="100000">
                                          <p:val>
                                            <p:strVal val="#ppt_x"/>
                                          </p:val>
                                        </p:tav>
                                      </p:tavLst>
                                    </p:anim>
                                    <p:anim calcmode="lin" valueType="num">
                                      <p:cBhvr>
                                        <p:cTn id="6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0" grpId="0" animBg="1"/>
      <p:bldP spid="7" grpId="0"/>
      <p:bldP spid="18" grpId="0" animBg="1"/>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1326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2018-01-03T18:08:01Z</dcterms:modified>
</cp:coreProperties>
</file>