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487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F2B2A"/>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85C401"/>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3EB8CD"/>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01AA8D"/>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FA803"/>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4781CB"/>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rgbClr val="56595E"/>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3DBE1136-DE05-4A08-9F59-C81F6D79CA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2018-11-12T22:25:29Z</dcterms:modified>
</cp:coreProperties>
</file>