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603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FF2B2A"/>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a:t>
              </a:r>
              <a:endParaRPr lang="en-US" sz="200" b="1" dirty="0">
                <a:solidFill>
                  <a:srgbClr val="FF2B2A"/>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85C401"/>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a:t>
              </a:r>
              <a:endParaRPr lang="en-US" sz="200" b="1" dirty="0">
                <a:solidFill>
                  <a:srgbClr val="85C401"/>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3EB8CD"/>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a:t>
              </a:r>
              <a:endParaRPr lang="en-US" sz="200" b="1" dirty="0">
                <a:solidFill>
                  <a:srgbClr val="3EB8C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FFA803"/>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a:t>
              </a:r>
              <a:endParaRPr lang="en-US" sz="200" b="1" dirty="0">
                <a:solidFill>
                  <a:srgbClr val="FFA803"/>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DE7E0B07-BF24-49F0-9AB1-E7B247FA6F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506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1717</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2018-11-12T22:21:30Z</dcterms:modified>
</cp:coreProperties>
</file>