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603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3C7CBC46-D69D-4761-9BEA-A5F79AC04E2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FF2B2A"/>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a:t>
              </a:r>
              <a:endParaRPr lang="en-US" sz="200" b="1" dirty="0">
                <a:solidFill>
                  <a:srgbClr val="FF2B2A"/>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85C401"/>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85C401"/>
                  </a:solidFill>
                  <a:latin typeface="Bernard MT Condensed" panose="02050806060905020404" pitchFamily="18" charset="0"/>
                </a:rPr>
                <a:t>LOREM IPSUM</a:t>
              </a:r>
              <a:endParaRPr lang="en-US" sz="200" b="1" dirty="0">
                <a:solidFill>
                  <a:srgbClr val="85C401"/>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3EB8CD"/>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a:t>
              </a:r>
              <a:endParaRPr lang="en-US" sz="200" b="1" dirty="0">
                <a:solidFill>
                  <a:srgbClr val="3EB8C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FFA803"/>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a:t>
              </a:r>
              <a:endParaRPr lang="en-US" sz="200" b="1" dirty="0">
                <a:solidFill>
                  <a:srgbClr val="FFA803"/>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pic>
        <p:nvPicPr>
          <p:cNvPr id="34" name="Picture 33">
            <a:hlinkClick r:id="rId2"/>
            <a:extLst>
              <a:ext uri="{FF2B5EF4-FFF2-40B4-BE49-F238E27FC236}">
                <a16:creationId xmlns:a16="http://schemas.microsoft.com/office/drawing/2014/main" id="{DE7E0B07-BF24-49F0-9AB1-E7B247FA6F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506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500"/>
                                        <p:tgtEl>
                                          <p:spTgt spid="26">
                                            <p:txEl>
                                              <p:pRg st="0" end="0"/>
                                            </p:txEl>
                                          </p:spTgt>
                                        </p:tgtEl>
                                      </p:cBhvr>
                                    </p:animEffect>
                                    <p:anim calcmode="lin" valueType="num">
                                      <p:cBhvr>
                                        <p:cTn id="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anim calcmode="lin" valueType="num">
                                      <p:cBhvr>
                                        <p:cTn id="21"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anim calcmode="lin" valueType="num">
                                      <p:cBhvr>
                                        <p:cTn id="27"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500"/>
                                        <p:tgtEl>
                                          <p:spTgt spid="26">
                                            <p:txEl>
                                              <p:pRg st="5" end="5"/>
                                            </p:txEl>
                                          </p:spTgt>
                                        </p:tgtEl>
                                      </p:cBhvr>
                                    </p:animEffect>
                                    <p:anim calcmode="lin" valueType="num">
                                      <p:cBhvr>
                                        <p:cTn id="33"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6">
                                            <p:txEl>
                                              <p:pRg st="7" end="7"/>
                                            </p:txEl>
                                          </p:spTgt>
                                        </p:tgtEl>
                                        <p:attrNameLst>
                                          <p:attrName>style.visibility</p:attrName>
                                        </p:attrNameLst>
                                      </p:cBhvr>
                                      <p:to>
                                        <p:strVal val="visible"/>
                                      </p:to>
                                    </p:set>
                                    <p:animEffect transition="in" filter="fade">
                                      <p:cBhvr>
                                        <p:cTn id="38" dur="500"/>
                                        <p:tgtEl>
                                          <p:spTgt spid="26">
                                            <p:txEl>
                                              <p:pRg st="7" end="7"/>
                                            </p:txEl>
                                          </p:spTgt>
                                        </p:tgtEl>
                                      </p:cBhvr>
                                    </p:animEffect>
                                    <p:anim calcmode="lin" valueType="num">
                                      <p:cBhvr>
                                        <p:cTn id="39"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6">
                                            <p:txEl>
                                              <p:pRg st="9" end="9"/>
                                            </p:txEl>
                                          </p:spTgt>
                                        </p:tgtEl>
                                        <p:attrNameLst>
                                          <p:attrName>style.visibility</p:attrName>
                                        </p:attrNameLst>
                                      </p:cBhvr>
                                      <p:to>
                                        <p:strVal val="visible"/>
                                      </p:to>
                                    </p:set>
                                    <p:animEffect transition="in" filter="fade">
                                      <p:cBhvr>
                                        <p:cTn id="44" dur="500"/>
                                        <p:tgtEl>
                                          <p:spTgt spid="26">
                                            <p:txEl>
                                              <p:pRg st="9" end="9"/>
                                            </p:txEl>
                                          </p:spTgt>
                                        </p:tgtEl>
                                      </p:cBhvr>
                                    </p:animEffect>
                                    <p:anim calcmode="lin" valueType="num">
                                      <p:cBhvr>
                                        <p:cTn id="45"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2"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750" fill="hold"/>
                                        <p:tgtEl>
                                          <p:spTgt spid="2"/>
                                        </p:tgtEl>
                                        <p:attrNameLst>
                                          <p:attrName>ppt_x</p:attrName>
                                        </p:attrNameLst>
                                      </p:cBhvr>
                                      <p:tavLst>
                                        <p:tav tm="0">
                                          <p:val>
                                            <p:strVal val="1+#ppt_w/2"/>
                                          </p:val>
                                        </p:tav>
                                        <p:tav tm="100000">
                                          <p:val>
                                            <p:strVal val="#ppt_x"/>
                                          </p:val>
                                        </p:tav>
                                      </p:tavLst>
                                    </p:anim>
                                    <p:anim calcmode="lin" valueType="num">
                                      <p:cBhvr additive="base">
                                        <p:cTn id="51" dur="750" fill="hold"/>
                                        <p:tgtEl>
                                          <p:spTgt spid="2"/>
                                        </p:tgtEl>
                                        <p:attrNameLst>
                                          <p:attrName>ppt_y</p:attrName>
                                        </p:attrNameLst>
                                      </p:cBhvr>
                                      <p:tavLst>
                                        <p:tav tm="0">
                                          <p:val>
                                            <p:strVal val="#ppt_y"/>
                                          </p:val>
                                        </p:tav>
                                        <p:tav tm="100000">
                                          <p:val>
                                            <p:strVal val="#ppt_y"/>
                                          </p:val>
                                        </p:tav>
                                      </p:tavLst>
                                    </p:anim>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750"/>
                                        <p:tgtEl>
                                          <p:spTgt spid="4"/>
                                        </p:tgtEl>
                                      </p:cBhvr>
                                    </p:animEffect>
                                  </p:childTnLst>
                                </p:cTn>
                              </p:par>
                            </p:childTnLst>
                          </p:cTn>
                        </p:par>
                        <p:par>
                          <p:cTn id="56" fill="hold">
                            <p:stCondLst>
                              <p:cond delay="5000"/>
                            </p:stCondLst>
                            <p:childTnLst>
                              <p:par>
                                <p:cTn id="57" presetID="2" presetClass="entr" presetSubtype="2"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750" fill="hold"/>
                                        <p:tgtEl>
                                          <p:spTgt spid="30"/>
                                        </p:tgtEl>
                                        <p:attrNameLst>
                                          <p:attrName>ppt_x</p:attrName>
                                        </p:attrNameLst>
                                      </p:cBhvr>
                                      <p:tavLst>
                                        <p:tav tm="0">
                                          <p:val>
                                            <p:strVal val="1+#ppt_w/2"/>
                                          </p:val>
                                        </p:tav>
                                        <p:tav tm="100000">
                                          <p:val>
                                            <p:strVal val="#ppt_x"/>
                                          </p:val>
                                        </p:tav>
                                      </p:tavLst>
                                    </p:anim>
                                    <p:anim calcmode="lin" valueType="num">
                                      <p:cBhvr additive="base">
                                        <p:cTn id="60" dur="750" fill="hold"/>
                                        <p:tgtEl>
                                          <p:spTgt spid="30"/>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22" presetClass="entr" presetSubtype="8"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750"/>
                                        <p:tgtEl>
                                          <p:spTgt spid="9"/>
                                        </p:tgtEl>
                                      </p:cBhvr>
                                    </p:animEffect>
                                  </p:childTnLst>
                                </p:cTn>
                              </p:par>
                            </p:childTnLst>
                          </p:cTn>
                        </p:par>
                        <p:par>
                          <p:cTn id="65" fill="hold">
                            <p:stCondLst>
                              <p:cond delay="6500"/>
                            </p:stCondLst>
                            <p:childTnLst>
                              <p:par>
                                <p:cTn id="66" presetID="2" presetClass="entr" presetSubtype="2"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750" fill="hold"/>
                                        <p:tgtEl>
                                          <p:spTgt spid="36"/>
                                        </p:tgtEl>
                                        <p:attrNameLst>
                                          <p:attrName>ppt_x</p:attrName>
                                        </p:attrNameLst>
                                      </p:cBhvr>
                                      <p:tavLst>
                                        <p:tav tm="0">
                                          <p:val>
                                            <p:strVal val="1+#ppt_w/2"/>
                                          </p:val>
                                        </p:tav>
                                        <p:tav tm="100000">
                                          <p:val>
                                            <p:strVal val="#ppt_x"/>
                                          </p:val>
                                        </p:tav>
                                      </p:tavLst>
                                    </p:anim>
                                    <p:anim calcmode="lin" valueType="num">
                                      <p:cBhvr additive="base">
                                        <p:cTn id="69" dur="750" fill="hold"/>
                                        <p:tgtEl>
                                          <p:spTgt spid="36"/>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childTnLst>
                          </p:cTn>
                        </p:par>
                        <p:par>
                          <p:cTn id="74" fill="hold">
                            <p:stCondLst>
                              <p:cond delay="8000"/>
                            </p:stCondLst>
                            <p:childTnLst>
                              <p:par>
                                <p:cTn id="75" presetID="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750" fill="hold"/>
                                        <p:tgtEl>
                                          <p:spTgt spid="42"/>
                                        </p:tgtEl>
                                        <p:attrNameLst>
                                          <p:attrName>ppt_x</p:attrName>
                                        </p:attrNameLst>
                                      </p:cBhvr>
                                      <p:tavLst>
                                        <p:tav tm="0">
                                          <p:val>
                                            <p:strVal val="1+#ppt_w/2"/>
                                          </p:val>
                                        </p:tav>
                                        <p:tav tm="100000">
                                          <p:val>
                                            <p:strVal val="#ppt_x"/>
                                          </p:val>
                                        </p:tav>
                                      </p:tavLst>
                                    </p:anim>
                                    <p:anim calcmode="lin" valueType="num">
                                      <p:cBhvr additive="base">
                                        <p:cTn id="78" dur="75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8750"/>
                            </p:stCondLst>
                            <p:childTnLst>
                              <p:par>
                                <p:cTn id="80" presetID="22" presetClass="entr" presetSubtype="8" fill="hold"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1717</TotalTime>
  <Words>1395</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2018-11-12T22:21:30Z</dcterms:modified>
</cp:coreProperties>
</file>