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7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40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29EA0831-D1CF-47AD-A777-081946D8F9BF}"/>
              </a:ext>
            </a:extLst>
          </p:cNvPr>
          <p:cNvGrpSpPr/>
          <p:nvPr/>
        </p:nvGrpSpPr>
        <p:grpSpPr>
          <a:xfrm>
            <a:off x="304802" y="1821187"/>
            <a:ext cx="2726735" cy="4531752"/>
            <a:chOff x="304802" y="1821187"/>
            <a:chExt cx="2726735" cy="4531752"/>
          </a:xfrm>
          <a:effectLst/>
          <a:scene3d>
            <a:camera prst="orthographicFront">
              <a:rot lat="0" lon="0" rev="0"/>
            </a:camera>
            <a:lightRig rig="brightRoom" dir="t">
              <a:rot lat="0" lon="0" rev="600000"/>
            </a:lightRig>
          </a:scene3d>
        </p:grpSpPr>
        <p:sp>
          <p:nvSpPr>
            <p:cNvPr id="12" name="Rectangle 11">
              <a:extLst>
                <a:ext uri="{FF2B5EF4-FFF2-40B4-BE49-F238E27FC236}">
                  <a16:creationId xmlns:a16="http://schemas.microsoft.com/office/drawing/2014/main" id="{20C5AB13-8629-4CAB-963F-9F79DD3051C1}"/>
                </a:ext>
              </a:extLst>
            </p:cNvPr>
            <p:cNvSpPr/>
            <p:nvPr/>
          </p:nvSpPr>
          <p:spPr>
            <a:xfrm rot="16200000">
              <a:off x="-597707"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a:extLst>
                <a:ext uri="{FF2B5EF4-FFF2-40B4-BE49-F238E27FC236}">
                  <a16:creationId xmlns:a16="http://schemas.microsoft.com/office/drawing/2014/main" id="{26E393F3-C69E-473B-9560-2907E9E90F44}"/>
                </a:ext>
              </a:extLst>
            </p:cNvPr>
            <p:cNvSpPr/>
            <p:nvPr/>
          </p:nvSpPr>
          <p:spPr>
            <a:xfrm rot="16200000">
              <a:off x="1439570" y="1608435"/>
              <a:ext cx="457200" cy="2726734"/>
            </a:xfrm>
            <a:prstGeom prst="rect">
              <a:avLst/>
            </a:pr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a:extLst>
                <a:ext uri="{FF2B5EF4-FFF2-40B4-BE49-F238E27FC236}">
                  <a16:creationId xmlns:a16="http://schemas.microsoft.com/office/drawing/2014/main" id="{70C2CA16-0902-4F12-81AE-820CBCDDBC14}"/>
                </a:ext>
              </a:extLst>
            </p:cNvPr>
            <p:cNvSpPr/>
            <p:nvPr/>
          </p:nvSpPr>
          <p:spPr>
            <a:xfrm rot="16200000">
              <a:off x="1273000" y="4594403"/>
              <a:ext cx="790339" cy="2726734"/>
            </a:xfrm>
            <a:prstGeom prst="rect">
              <a:avLst/>
            </a:prstGeom>
            <a:solidFill>
              <a:srgbClr val="00B0F0"/>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 name="TextBox 14">
            <a:extLst>
              <a:ext uri="{FF2B5EF4-FFF2-40B4-BE49-F238E27FC236}">
                <a16:creationId xmlns:a16="http://schemas.microsoft.com/office/drawing/2014/main" id="{0979A0CA-7104-48DE-88AE-D95E22B06CB5}"/>
              </a:ext>
            </a:extLst>
          </p:cNvPr>
          <p:cNvSpPr txBox="1"/>
          <p:nvPr/>
        </p:nvSpPr>
        <p:spPr>
          <a:xfrm>
            <a:off x="304800" y="2828139"/>
            <a:ext cx="2726735" cy="27699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01</a:t>
            </a:r>
          </a:p>
        </p:txBody>
      </p:sp>
      <p:sp>
        <p:nvSpPr>
          <p:cNvPr id="16" name="TextBox 15">
            <a:extLst>
              <a:ext uri="{FF2B5EF4-FFF2-40B4-BE49-F238E27FC236}">
                <a16:creationId xmlns:a16="http://schemas.microsoft.com/office/drawing/2014/main" id="{29EF673A-79E4-4ECB-AF25-B13770F26FC1}"/>
              </a:ext>
            </a:extLst>
          </p:cNvPr>
          <p:cNvSpPr txBox="1"/>
          <p:nvPr/>
        </p:nvSpPr>
        <p:spPr>
          <a:xfrm>
            <a:off x="3048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17" name="TextBox 16">
            <a:extLst>
              <a:ext uri="{FF2B5EF4-FFF2-40B4-BE49-F238E27FC236}">
                <a16:creationId xmlns:a16="http://schemas.microsoft.com/office/drawing/2014/main" id="{525D2836-7EB4-4B46-8D33-9645C2B0FABE}"/>
              </a:ext>
            </a:extLst>
          </p:cNvPr>
          <p:cNvSpPr txBox="1"/>
          <p:nvPr/>
        </p:nvSpPr>
        <p:spPr>
          <a:xfrm>
            <a:off x="304800" y="2005195"/>
            <a:ext cx="2726737" cy="553998"/>
          </a:xfrm>
          <a:prstGeom prst="rect">
            <a:avLst/>
          </a:prstGeom>
          <a:noFill/>
        </p:spPr>
        <p:txBody>
          <a:bodyPr wrap="square" lIns="0" tIns="0" rIns="0" bIns="0" rtlCol="0" anchor="t">
            <a:spAutoFit/>
          </a:bodyPr>
          <a:lstStyle/>
          <a:p>
            <a:pPr algn="ctr"/>
            <a:r>
              <a:rPr lang="en-US" sz="3600" dirty="0">
                <a:solidFill>
                  <a:srgbClr val="FF2B2A"/>
                </a:solidFill>
                <a:latin typeface="Bernard MT Condensed" panose="02050806060905020404" pitchFamily="18" charset="0"/>
              </a:rPr>
              <a:t>$273</a:t>
            </a:r>
          </a:p>
        </p:txBody>
      </p:sp>
      <p:sp>
        <p:nvSpPr>
          <p:cNvPr id="19" name="TextBox 18">
            <a:extLst>
              <a:ext uri="{FF2B5EF4-FFF2-40B4-BE49-F238E27FC236}">
                <a16:creationId xmlns:a16="http://schemas.microsoft.com/office/drawing/2014/main" id="{4C2B7811-9D27-4A30-A975-F6236D2204AE}"/>
              </a:ext>
            </a:extLst>
          </p:cNvPr>
          <p:cNvSpPr txBox="1"/>
          <p:nvPr/>
        </p:nvSpPr>
        <p:spPr>
          <a:xfrm>
            <a:off x="3048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3" name="Group 2">
            <a:extLst>
              <a:ext uri="{FF2B5EF4-FFF2-40B4-BE49-F238E27FC236}">
                <a16:creationId xmlns:a16="http://schemas.microsoft.com/office/drawing/2014/main" id="{5DA868AB-5EBE-4A83-9391-8640C67AE802}"/>
              </a:ext>
            </a:extLst>
          </p:cNvPr>
          <p:cNvGrpSpPr/>
          <p:nvPr/>
        </p:nvGrpSpPr>
        <p:grpSpPr>
          <a:xfrm>
            <a:off x="3276602" y="1821187"/>
            <a:ext cx="2726735" cy="4531752"/>
            <a:chOff x="3276602" y="1821187"/>
            <a:chExt cx="2726735" cy="4531752"/>
          </a:xfrm>
          <a:effectLst/>
          <a:scene3d>
            <a:camera prst="orthographicFront">
              <a:rot lat="0" lon="0" rev="0"/>
            </a:camera>
            <a:lightRig rig="brightRoom" dir="t">
              <a:rot lat="0" lon="0" rev="600000"/>
            </a:lightRig>
          </a:scene3d>
        </p:grpSpPr>
        <p:sp>
          <p:nvSpPr>
            <p:cNvPr id="25" name="Rectangle 24">
              <a:extLst>
                <a:ext uri="{FF2B5EF4-FFF2-40B4-BE49-F238E27FC236}">
                  <a16:creationId xmlns:a16="http://schemas.microsoft.com/office/drawing/2014/main" id="{5D71E61D-F657-4526-BAE5-A62F7C05DC72}"/>
                </a:ext>
              </a:extLst>
            </p:cNvPr>
            <p:cNvSpPr/>
            <p:nvPr/>
          </p:nvSpPr>
          <p:spPr>
            <a:xfrm rot="16200000">
              <a:off x="2374093" y="2723696"/>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Rectangle 25">
              <a:extLst>
                <a:ext uri="{FF2B5EF4-FFF2-40B4-BE49-F238E27FC236}">
                  <a16:creationId xmlns:a16="http://schemas.microsoft.com/office/drawing/2014/main" id="{8E4BAA83-023B-49BD-83BC-0234D28AD768}"/>
                </a:ext>
              </a:extLst>
            </p:cNvPr>
            <p:cNvSpPr/>
            <p:nvPr/>
          </p:nvSpPr>
          <p:spPr>
            <a:xfrm rot="16200000">
              <a:off x="4411370" y="1608435"/>
              <a:ext cx="457200" cy="2726734"/>
            </a:xfrm>
            <a:prstGeom prst="rect">
              <a:avLst/>
            </a:pr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a:extLst>
                <a:ext uri="{FF2B5EF4-FFF2-40B4-BE49-F238E27FC236}">
                  <a16:creationId xmlns:a16="http://schemas.microsoft.com/office/drawing/2014/main" id="{D94AFB4A-6463-43B5-8DA3-732D5DC38F49}"/>
                </a:ext>
              </a:extLst>
            </p:cNvPr>
            <p:cNvSpPr/>
            <p:nvPr/>
          </p:nvSpPr>
          <p:spPr>
            <a:xfrm rot="16200000">
              <a:off x="4244800" y="4594403"/>
              <a:ext cx="790339" cy="2726734"/>
            </a:xfrm>
            <a:prstGeom prst="rect">
              <a:avLst/>
            </a:pr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8" name="TextBox 27">
            <a:extLst>
              <a:ext uri="{FF2B5EF4-FFF2-40B4-BE49-F238E27FC236}">
                <a16:creationId xmlns:a16="http://schemas.microsoft.com/office/drawing/2014/main" id="{030A85BE-B211-4857-BC72-340328C6A129}"/>
              </a:ext>
            </a:extLst>
          </p:cNvPr>
          <p:cNvSpPr txBox="1"/>
          <p:nvPr/>
        </p:nvSpPr>
        <p:spPr>
          <a:xfrm>
            <a:off x="3274882" y="2828139"/>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02</a:t>
            </a:r>
          </a:p>
        </p:txBody>
      </p:sp>
      <p:sp>
        <p:nvSpPr>
          <p:cNvPr id="29" name="TextBox 28">
            <a:extLst>
              <a:ext uri="{FF2B5EF4-FFF2-40B4-BE49-F238E27FC236}">
                <a16:creationId xmlns:a16="http://schemas.microsoft.com/office/drawing/2014/main" id="{02DD0318-242A-4025-8449-EEA544512096}"/>
              </a:ext>
            </a:extLst>
          </p:cNvPr>
          <p:cNvSpPr txBox="1"/>
          <p:nvPr/>
        </p:nvSpPr>
        <p:spPr>
          <a:xfrm>
            <a:off x="3276600" y="5814108"/>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0" name="TextBox 29">
            <a:extLst>
              <a:ext uri="{FF2B5EF4-FFF2-40B4-BE49-F238E27FC236}">
                <a16:creationId xmlns:a16="http://schemas.microsoft.com/office/drawing/2014/main" id="{FCD6257A-FF31-4F3E-959D-FFE4DFB3988A}"/>
              </a:ext>
            </a:extLst>
          </p:cNvPr>
          <p:cNvSpPr txBox="1"/>
          <p:nvPr/>
        </p:nvSpPr>
        <p:spPr>
          <a:xfrm>
            <a:off x="3276600" y="2005195"/>
            <a:ext cx="2726737" cy="553998"/>
          </a:xfrm>
          <a:prstGeom prst="rect">
            <a:avLst/>
          </a:prstGeom>
          <a:noFill/>
        </p:spPr>
        <p:txBody>
          <a:bodyPr wrap="square" lIns="0" tIns="0" rIns="0" bIns="0" rtlCol="0" anchor="t">
            <a:spAutoFit/>
          </a:bodyPr>
          <a:lstStyle/>
          <a:p>
            <a:pPr algn="ctr"/>
            <a:r>
              <a:rPr lang="en-US" sz="3600" dirty="0">
                <a:solidFill>
                  <a:srgbClr val="85C401"/>
                </a:solidFill>
                <a:latin typeface="Bernard MT Condensed" panose="02050806060905020404" pitchFamily="18" charset="0"/>
              </a:rPr>
              <a:t>$273</a:t>
            </a:r>
          </a:p>
        </p:txBody>
      </p:sp>
      <p:sp>
        <p:nvSpPr>
          <p:cNvPr id="31" name="TextBox 30">
            <a:extLst>
              <a:ext uri="{FF2B5EF4-FFF2-40B4-BE49-F238E27FC236}">
                <a16:creationId xmlns:a16="http://schemas.microsoft.com/office/drawing/2014/main" id="{7944152A-999C-4271-BDD8-4DE44EB19C6F}"/>
              </a:ext>
            </a:extLst>
          </p:cNvPr>
          <p:cNvSpPr txBox="1"/>
          <p:nvPr/>
        </p:nvSpPr>
        <p:spPr>
          <a:xfrm>
            <a:off x="3276600" y="3404458"/>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grpSp>
        <p:nvGrpSpPr>
          <p:cNvPr id="4" name="Group 3">
            <a:extLst>
              <a:ext uri="{FF2B5EF4-FFF2-40B4-BE49-F238E27FC236}">
                <a16:creationId xmlns:a16="http://schemas.microsoft.com/office/drawing/2014/main" id="{E673381A-FE87-469A-9683-5D24261D7FD0}"/>
              </a:ext>
            </a:extLst>
          </p:cNvPr>
          <p:cNvGrpSpPr/>
          <p:nvPr/>
        </p:nvGrpSpPr>
        <p:grpSpPr>
          <a:xfrm>
            <a:off x="6246688" y="1821186"/>
            <a:ext cx="2726735" cy="4531752"/>
            <a:chOff x="6246688" y="1821186"/>
            <a:chExt cx="2726735" cy="4531752"/>
          </a:xfrm>
          <a:effectLst/>
          <a:scene3d>
            <a:camera prst="orthographicFront">
              <a:rot lat="0" lon="0" rev="0"/>
            </a:camera>
            <a:lightRig rig="brightRoom" dir="t">
              <a:rot lat="0" lon="0" rev="600000"/>
            </a:lightRig>
          </a:scene3d>
        </p:grpSpPr>
        <p:sp>
          <p:nvSpPr>
            <p:cNvPr id="33" name="Rectangle 32">
              <a:extLst>
                <a:ext uri="{FF2B5EF4-FFF2-40B4-BE49-F238E27FC236}">
                  <a16:creationId xmlns:a16="http://schemas.microsoft.com/office/drawing/2014/main" id="{2C0F2F79-4409-493E-95F5-28E257FC9160}"/>
                </a:ext>
              </a:extLst>
            </p:cNvPr>
            <p:cNvSpPr/>
            <p:nvPr/>
          </p:nvSpPr>
          <p:spPr>
            <a:xfrm rot="16200000">
              <a:off x="5344179" y="2723695"/>
              <a:ext cx="4531752" cy="2726734"/>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65100" dist="228600" dir="2700000" algn="tl"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Rectangle 33">
              <a:extLst>
                <a:ext uri="{FF2B5EF4-FFF2-40B4-BE49-F238E27FC236}">
                  <a16:creationId xmlns:a16="http://schemas.microsoft.com/office/drawing/2014/main" id="{F1CACC19-D044-4236-AB02-FC0EDBFE30E8}"/>
                </a:ext>
              </a:extLst>
            </p:cNvPr>
            <p:cNvSpPr/>
            <p:nvPr/>
          </p:nvSpPr>
          <p:spPr>
            <a:xfrm rot="16200000">
              <a:off x="7381456" y="1608434"/>
              <a:ext cx="457200" cy="2726734"/>
            </a:xfrm>
            <a:prstGeom prst="rect">
              <a:avLst/>
            </a:pr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Rectangle 34">
              <a:extLst>
                <a:ext uri="{FF2B5EF4-FFF2-40B4-BE49-F238E27FC236}">
                  <a16:creationId xmlns:a16="http://schemas.microsoft.com/office/drawing/2014/main" id="{178B5CDD-5786-4E1A-B1F3-DCDD5C63848D}"/>
                </a:ext>
              </a:extLst>
            </p:cNvPr>
            <p:cNvSpPr/>
            <p:nvPr/>
          </p:nvSpPr>
          <p:spPr>
            <a:xfrm rot="16200000">
              <a:off x="7214886" y="4594402"/>
              <a:ext cx="790339" cy="2726734"/>
            </a:xfrm>
            <a:prstGeom prst="rect">
              <a:avLst/>
            </a:prstGeom>
            <a:solidFill>
              <a:srgbClr val="54823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6" name="TextBox 35">
            <a:extLst>
              <a:ext uri="{FF2B5EF4-FFF2-40B4-BE49-F238E27FC236}">
                <a16:creationId xmlns:a16="http://schemas.microsoft.com/office/drawing/2014/main" id="{64926F1A-8E6C-4FB6-855B-3AF20389C338}"/>
              </a:ext>
            </a:extLst>
          </p:cNvPr>
          <p:cNvSpPr txBox="1"/>
          <p:nvPr/>
        </p:nvSpPr>
        <p:spPr>
          <a:xfrm>
            <a:off x="6244958" y="2828138"/>
            <a:ext cx="2726733" cy="287323"/>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LOREM IPSUM </a:t>
            </a:r>
            <a:r>
              <a:rPr lang="en-US" sz="1500" dirty="0">
                <a:solidFill>
                  <a:schemeClr val="bg1"/>
                </a:solidFill>
                <a:latin typeface="Bernard MT Condensed" panose="02050806060905020404" pitchFamily="18" charset="0"/>
              </a:rPr>
              <a:t>03</a:t>
            </a:r>
          </a:p>
        </p:txBody>
      </p:sp>
      <p:sp>
        <p:nvSpPr>
          <p:cNvPr id="37" name="TextBox 36">
            <a:extLst>
              <a:ext uri="{FF2B5EF4-FFF2-40B4-BE49-F238E27FC236}">
                <a16:creationId xmlns:a16="http://schemas.microsoft.com/office/drawing/2014/main" id="{2B97FE27-1CA8-4B29-82CE-3FA516597316}"/>
              </a:ext>
            </a:extLst>
          </p:cNvPr>
          <p:cNvSpPr txBox="1"/>
          <p:nvPr/>
        </p:nvSpPr>
        <p:spPr>
          <a:xfrm>
            <a:off x="6246686" y="5814107"/>
            <a:ext cx="2726737" cy="246221"/>
          </a:xfrm>
          <a:prstGeom prst="rect">
            <a:avLst/>
          </a:prstGeom>
          <a:noFill/>
        </p:spPr>
        <p:txBody>
          <a:bodyPr wrap="square" lIns="0" tIns="0" rIns="0" bIns="0" rtlCol="0" anchor="t">
            <a:spAutoFit/>
          </a:bodyPr>
          <a:lstStyle/>
          <a:p>
            <a:pPr algn="ctr"/>
            <a:r>
              <a:rPr lang="en-US" sz="1600" b="1" dirty="0">
                <a:solidFill>
                  <a:schemeClr val="bg1"/>
                </a:solidFill>
                <a:latin typeface="Candara" panose="020E0502030303020204" pitchFamily="34" charset="0"/>
              </a:rPr>
              <a:t>LOREM IPSUM DOLOR</a:t>
            </a:r>
          </a:p>
        </p:txBody>
      </p:sp>
      <p:sp>
        <p:nvSpPr>
          <p:cNvPr id="38" name="TextBox 37">
            <a:extLst>
              <a:ext uri="{FF2B5EF4-FFF2-40B4-BE49-F238E27FC236}">
                <a16:creationId xmlns:a16="http://schemas.microsoft.com/office/drawing/2014/main" id="{3A867EA3-C024-45C0-A82D-DB8BD4B193F4}"/>
              </a:ext>
            </a:extLst>
          </p:cNvPr>
          <p:cNvSpPr txBox="1"/>
          <p:nvPr/>
        </p:nvSpPr>
        <p:spPr>
          <a:xfrm>
            <a:off x="6246686" y="2005194"/>
            <a:ext cx="2726737" cy="553998"/>
          </a:xfrm>
          <a:prstGeom prst="rect">
            <a:avLst/>
          </a:prstGeom>
          <a:noFill/>
        </p:spPr>
        <p:txBody>
          <a:bodyPr wrap="square" lIns="0" tIns="0" rIns="0" bIns="0" rtlCol="0" anchor="t">
            <a:spAutoFit/>
          </a:bodyPr>
          <a:lstStyle/>
          <a:p>
            <a:pPr algn="ctr"/>
            <a:r>
              <a:rPr lang="en-US" sz="3600" dirty="0">
                <a:solidFill>
                  <a:srgbClr val="3EB8CD"/>
                </a:solidFill>
                <a:latin typeface="Bernard MT Condensed" panose="02050806060905020404" pitchFamily="18" charset="0"/>
              </a:rPr>
              <a:t>$273</a:t>
            </a:r>
          </a:p>
        </p:txBody>
      </p:sp>
      <p:sp>
        <p:nvSpPr>
          <p:cNvPr id="39" name="TextBox 38">
            <a:extLst>
              <a:ext uri="{FF2B5EF4-FFF2-40B4-BE49-F238E27FC236}">
                <a16:creationId xmlns:a16="http://schemas.microsoft.com/office/drawing/2014/main" id="{6066192A-565C-4050-A00D-B754D54600A5}"/>
              </a:ext>
            </a:extLst>
          </p:cNvPr>
          <p:cNvSpPr txBox="1"/>
          <p:nvPr/>
        </p:nvSpPr>
        <p:spPr>
          <a:xfrm>
            <a:off x="6246686" y="3404457"/>
            <a:ext cx="2726735"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ü"/>
            </a:pPr>
            <a:r>
              <a:rPr lang="en-US" sz="1400" i="1" u="sng" dirty="0">
                <a:solidFill>
                  <a:schemeClr val="tx1">
                    <a:lumMod val="75000"/>
                    <a:lumOff val="25000"/>
                  </a:schemeClr>
                </a:solidFill>
                <a:latin typeface="Candara" panose="020E0502030303020204" pitchFamily="34" charset="0"/>
              </a:rPr>
              <a:t>lorem ipsum dolor</a:t>
            </a:r>
          </a:p>
        </p:txBody>
      </p:sp>
      <p:sp>
        <p:nvSpPr>
          <p:cNvPr id="40" name="Rectangle 39">
            <a:extLst>
              <a:ext uri="{FF2B5EF4-FFF2-40B4-BE49-F238E27FC236}">
                <a16:creationId xmlns:a16="http://schemas.microsoft.com/office/drawing/2014/main" id="{939CA31F-5890-41B3-B43E-D6DC1BF6FD28}"/>
              </a:ext>
            </a:extLst>
          </p:cNvPr>
          <p:cNvSpPr/>
          <p:nvPr/>
        </p:nvSpPr>
        <p:spPr>
          <a:xfrm rot="16200000">
            <a:off x="8314262" y="2723694"/>
            <a:ext cx="4531752" cy="2726734"/>
          </a:xfrm>
          <a:prstGeom prst="rect">
            <a:avLst/>
          </a:prstGeom>
          <a:solidFill>
            <a:srgbClr val="A5A5A5"/>
          </a:solidFill>
          <a:ln>
            <a:noFill/>
          </a:ln>
          <a:effectLst>
            <a:outerShdw blurRad="165100" dist="228600" dir="2700000" algn="t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nvGrpSpPr>
          <p:cNvPr id="41" name="Group 40">
            <a:extLst>
              <a:ext uri="{FF2B5EF4-FFF2-40B4-BE49-F238E27FC236}">
                <a16:creationId xmlns:a16="http://schemas.microsoft.com/office/drawing/2014/main" id="{C04234C8-88C8-41B1-BE3D-3072DE161F4D}"/>
              </a:ext>
            </a:extLst>
          </p:cNvPr>
          <p:cNvGrpSpPr/>
          <p:nvPr/>
        </p:nvGrpSpPr>
        <p:grpSpPr>
          <a:xfrm>
            <a:off x="10317671" y="2190749"/>
            <a:ext cx="524933" cy="552451"/>
            <a:chOff x="3768725" y="2336800"/>
            <a:chExt cx="393700" cy="414338"/>
          </a:xfrm>
          <a:solidFill>
            <a:schemeClr val="bg1"/>
          </a:solidFill>
        </p:grpSpPr>
        <p:sp>
          <p:nvSpPr>
            <p:cNvPr id="42" name="Freeform 64">
              <a:extLst>
                <a:ext uri="{FF2B5EF4-FFF2-40B4-BE49-F238E27FC236}">
                  <a16:creationId xmlns:a16="http://schemas.microsoft.com/office/drawing/2014/main" id="{278E051F-B36F-4D20-AF2F-BA479CC16D14}"/>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Oval 65">
              <a:extLst>
                <a:ext uri="{FF2B5EF4-FFF2-40B4-BE49-F238E27FC236}">
                  <a16:creationId xmlns:a16="http://schemas.microsoft.com/office/drawing/2014/main" id="{6607B774-F4BB-4BB0-A62B-B588B44AF1E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66">
              <a:extLst>
                <a:ext uri="{FF2B5EF4-FFF2-40B4-BE49-F238E27FC236}">
                  <a16:creationId xmlns:a16="http://schemas.microsoft.com/office/drawing/2014/main" id="{9BB7FE2E-A4C6-411A-8885-AE593C094FC8}"/>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5" name="Freeform 67">
              <a:extLst>
                <a:ext uri="{FF2B5EF4-FFF2-40B4-BE49-F238E27FC236}">
                  <a16:creationId xmlns:a16="http://schemas.microsoft.com/office/drawing/2014/main" id="{670C7A07-B01B-48F5-BF0B-FC17DB57171F}"/>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Oval 68">
              <a:extLst>
                <a:ext uri="{FF2B5EF4-FFF2-40B4-BE49-F238E27FC236}">
                  <a16:creationId xmlns:a16="http://schemas.microsoft.com/office/drawing/2014/main" id="{7469D1E9-39CA-4167-A3DE-7744D5F3FA92}"/>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69">
              <a:extLst>
                <a:ext uri="{FF2B5EF4-FFF2-40B4-BE49-F238E27FC236}">
                  <a16:creationId xmlns:a16="http://schemas.microsoft.com/office/drawing/2014/main" id="{9A431621-9E8A-48E6-8C2F-367923D8FC45}"/>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70">
              <a:extLst>
                <a:ext uri="{FF2B5EF4-FFF2-40B4-BE49-F238E27FC236}">
                  <a16:creationId xmlns:a16="http://schemas.microsoft.com/office/drawing/2014/main" id="{CEA01832-B245-41EF-9927-8D1B6B660792}"/>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Oval 71">
              <a:extLst>
                <a:ext uri="{FF2B5EF4-FFF2-40B4-BE49-F238E27FC236}">
                  <a16:creationId xmlns:a16="http://schemas.microsoft.com/office/drawing/2014/main" id="{B8ECCFCA-F251-43E3-9CF3-F9F76EE7CF26}"/>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2">
              <a:extLst>
                <a:ext uri="{FF2B5EF4-FFF2-40B4-BE49-F238E27FC236}">
                  <a16:creationId xmlns:a16="http://schemas.microsoft.com/office/drawing/2014/main" id="{09EB6E9D-D7D2-4730-9194-88F57DCA85A4}"/>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73">
              <a:extLst>
                <a:ext uri="{FF2B5EF4-FFF2-40B4-BE49-F238E27FC236}">
                  <a16:creationId xmlns:a16="http://schemas.microsoft.com/office/drawing/2014/main" id="{6C01FB92-3858-4875-8EF0-66AEDFFA3295}"/>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74">
              <a:extLst>
                <a:ext uri="{FF2B5EF4-FFF2-40B4-BE49-F238E27FC236}">
                  <a16:creationId xmlns:a16="http://schemas.microsoft.com/office/drawing/2014/main" id="{23FAB1AB-F681-45AD-A6C0-BDB875B5D752}"/>
                </a:ext>
              </a:extLst>
            </p:cNvPr>
            <p:cNvSpPr>
              <a:spLocks noEditPoints="1"/>
            </p:cNvSpPr>
            <p:nvPr/>
          </p:nvSpPr>
          <p:spPr bwMode="auto">
            <a:xfrm>
              <a:off x="3768725" y="2547938"/>
              <a:ext cx="393700" cy="203200"/>
            </a:xfrm>
            <a:custGeom>
              <a:avLst/>
              <a:gdLst/>
              <a:ahLst/>
              <a:cxnLst>
                <a:cxn ang="0">
                  <a:pos x="175" y="4"/>
                </a:cxn>
                <a:cxn ang="0">
                  <a:pos x="175" y="3"/>
                </a:cxn>
                <a:cxn ang="0">
                  <a:pos x="175" y="2"/>
                </a:cxn>
                <a:cxn ang="0">
                  <a:pos x="175" y="2"/>
                </a:cxn>
                <a:cxn ang="0">
                  <a:pos x="175" y="0"/>
                </a:cxn>
                <a:cxn ang="0">
                  <a:pos x="0" y="0"/>
                </a:cxn>
                <a:cxn ang="0">
                  <a:pos x="0" y="5"/>
                </a:cxn>
                <a:cxn ang="0">
                  <a:pos x="0" y="5"/>
                </a:cxn>
                <a:cxn ang="0">
                  <a:pos x="88" y="90"/>
                </a:cxn>
                <a:cxn ang="0">
                  <a:pos x="175" y="5"/>
                </a:cxn>
                <a:cxn ang="0">
                  <a:pos x="175" y="5"/>
                </a:cxn>
                <a:cxn ang="0">
                  <a:pos x="175" y="4"/>
                </a:cxn>
                <a:cxn ang="0">
                  <a:pos x="130" y="8"/>
                </a:cxn>
                <a:cxn ang="0">
                  <a:pos x="126" y="38"/>
                </a:cxn>
                <a:cxn ang="0">
                  <a:pos x="91" y="32"/>
                </a:cxn>
                <a:cxn ang="0">
                  <a:pos x="91" y="8"/>
                </a:cxn>
                <a:cxn ang="0">
                  <a:pos x="130" y="8"/>
                </a:cxn>
                <a:cxn ang="0">
                  <a:pos x="28" y="55"/>
                </a:cxn>
                <a:cxn ang="0">
                  <a:pos x="8" y="8"/>
                </a:cxn>
                <a:cxn ang="0">
                  <a:pos x="36" y="8"/>
                </a:cxn>
                <a:cxn ang="0">
                  <a:pos x="41" y="42"/>
                </a:cxn>
                <a:cxn ang="0">
                  <a:pos x="28" y="55"/>
                </a:cxn>
                <a:cxn ang="0">
                  <a:pos x="35" y="62"/>
                </a:cxn>
                <a:cxn ang="0">
                  <a:pos x="44" y="50"/>
                </a:cxn>
                <a:cxn ang="0">
                  <a:pos x="60" y="77"/>
                </a:cxn>
                <a:cxn ang="0">
                  <a:pos x="35" y="62"/>
                </a:cxn>
                <a:cxn ang="0">
                  <a:pos x="83" y="79"/>
                </a:cxn>
                <a:cxn ang="0">
                  <a:pos x="51" y="46"/>
                </a:cxn>
                <a:cxn ang="0">
                  <a:pos x="83" y="40"/>
                </a:cxn>
                <a:cxn ang="0">
                  <a:pos x="83" y="79"/>
                </a:cxn>
                <a:cxn ang="0">
                  <a:pos x="83" y="32"/>
                </a:cxn>
                <a:cxn ang="0">
                  <a:pos x="49" y="39"/>
                </a:cxn>
                <a:cxn ang="0">
                  <a:pos x="44" y="8"/>
                </a:cxn>
                <a:cxn ang="0">
                  <a:pos x="83" y="8"/>
                </a:cxn>
                <a:cxn ang="0">
                  <a:pos x="83" y="32"/>
                </a:cxn>
                <a:cxn ang="0">
                  <a:pos x="91" y="81"/>
                </a:cxn>
                <a:cxn ang="0">
                  <a:pos x="91" y="40"/>
                </a:cxn>
                <a:cxn ang="0">
                  <a:pos x="123" y="46"/>
                </a:cxn>
                <a:cxn ang="0">
                  <a:pos x="91" y="81"/>
                </a:cxn>
                <a:cxn ang="0">
                  <a:pos x="115" y="77"/>
                </a:cxn>
                <a:cxn ang="0">
                  <a:pos x="131" y="50"/>
                </a:cxn>
                <a:cxn ang="0">
                  <a:pos x="139" y="63"/>
                </a:cxn>
                <a:cxn ang="0">
                  <a:pos x="115" y="77"/>
                </a:cxn>
                <a:cxn ang="0">
                  <a:pos x="146" y="56"/>
                </a:cxn>
                <a:cxn ang="0">
                  <a:pos x="133" y="42"/>
                </a:cxn>
                <a:cxn ang="0">
                  <a:pos x="138" y="8"/>
                </a:cxn>
                <a:cxn ang="0">
                  <a:pos x="167" y="8"/>
                </a:cxn>
                <a:cxn ang="0">
                  <a:pos x="146" y="56"/>
                </a:cxn>
              </a:cxnLst>
              <a:rect l="0" t="0" r="r" b="b"/>
              <a:pathLst>
                <a:path w="175" h="90">
                  <a:moveTo>
                    <a:pt x="175" y="4"/>
                  </a:moveTo>
                  <a:cubicBezTo>
                    <a:pt x="175" y="3"/>
                    <a:pt x="175" y="3"/>
                    <a:pt x="175" y="3"/>
                  </a:cubicBezTo>
                  <a:cubicBezTo>
                    <a:pt x="175" y="2"/>
                    <a:pt x="175" y="2"/>
                    <a:pt x="175" y="2"/>
                  </a:cubicBezTo>
                  <a:cubicBezTo>
                    <a:pt x="175" y="2"/>
                    <a:pt x="175" y="2"/>
                    <a:pt x="175" y="2"/>
                  </a:cubicBezTo>
                  <a:cubicBezTo>
                    <a:pt x="175" y="0"/>
                    <a:pt x="175" y="0"/>
                    <a:pt x="175" y="0"/>
                  </a:cubicBezTo>
                  <a:cubicBezTo>
                    <a:pt x="0" y="0"/>
                    <a:pt x="0" y="0"/>
                    <a:pt x="0" y="0"/>
                  </a:cubicBezTo>
                  <a:cubicBezTo>
                    <a:pt x="0" y="5"/>
                    <a:pt x="0" y="5"/>
                    <a:pt x="0" y="5"/>
                  </a:cubicBezTo>
                  <a:cubicBezTo>
                    <a:pt x="0" y="5"/>
                    <a:pt x="0" y="5"/>
                    <a:pt x="0" y="5"/>
                  </a:cubicBezTo>
                  <a:cubicBezTo>
                    <a:pt x="1" y="52"/>
                    <a:pt x="40" y="90"/>
                    <a:pt x="88" y="90"/>
                  </a:cubicBezTo>
                  <a:cubicBezTo>
                    <a:pt x="135" y="90"/>
                    <a:pt x="174" y="52"/>
                    <a:pt x="175" y="5"/>
                  </a:cubicBezTo>
                  <a:cubicBezTo>
                    <a:pt x="175" y="5"/>
                    <a:pt x="175" y="5"/>
                    <a:pt x="175" y="5"/>
                  </a:cubicBezTo>
                  <a:lnTo>
                    <a:pt x="175" y="4"/>
                  </a:lnTo>
                  <a:close/>
                  <a:moveTo>
                    <a:pt x="130" y="8"/>
                  </a:moveTo>
                  <a:cubicBezTo>
                    <a:pt x="130" y="17"/>
                    <a:pt x="128" y="28"/>
                    <a:pt x="126" y="38"/>
                  </a:cubicBezTo>
                  <a:cubicBezTo>
                    <a:pt x="116" y="34"/>
                    <a:pt x="103" y="32"/>
                    <a:pt x="91" y="32"/>
                  </a:cubicBezTo>
                  <a:cubicBezTo>
                    <a:pt x="91" y="8"/>
                    <a:pt x="91" y="8"/>
                    <a:pt x="91" y="8"/>
                  </a:cubicBezTo>
                  <a:lnTo>
                    <a:pt x="130" y="8"/>
                  </a:lnTo>
                  <a:close/>
                  <a:moveTo>
                    <a:pt x="28" y="55"/>
                  </a:moveTo>
                  <a:cubicBezTo>
                    <a:pt x="17" y="43"/>
                    <a:pt x="10" y="26"/>
                    <a:pt x="8" y="8"/>
                  </a:cubicBezTo>
                  <a:cubicBezTo>
                    <a:pt x="36" y="8"/>
                    <a:pt x="36" y="8"/>
                    <a:pt x="36" y="8"/>
                  </a:cubicBezTo>
                  <a:cubicBezTo>
                    <a:pt x="36" y="19"/>
                    <a:pt x="38" y="31"/>
                    <a:pt x="41" y="42"/>
                  </a:cubicBezTo>
                  <a:cubicBezTo>
                    <a:pt x="35" y="46"/>
                    <a:pt x="31" y="50"/>
                    <a:pt x="28" y="55"/>
                  </a:cubicBezTo>
                  <a:close/>
                  <a:moveTo>
                    <a:pt x="35" y="62"/>
                  </a:moveTo>
                  <a:cubicBezTo>
                    <a:pt x="36" y="57"/>
                    <a:pt x="39" y="53"/>
                    <a:pt x="44" y="50"/>
                  </a:cubicBezTo>
                  <a:cubicBezTo>
                    <a:pt x="48" y="61"/>
                    <a:pt x="53" y="70"/>
                    <a:pt x="60" y="77"/>
                  </a:cubicBezTo>
                  <a:cubicBezTo>
                    <a:pt x="51" y="74"/>
                    <a:pt x="42" y="69"/>
                    <a:pt x="35" y="62"/>
                  </a:cubicBezTo>
                  <a:close/>
                  <a:moveTo>
                    <a:pt x="83" y="79"/>
                  </a:moveTo>
                  <a:cubicBezTo>
                    <a:pt x="67" y="77"/>
                    <a:pt x="57" y="63"/>
                    <a:pt x="51" y="46"/>
                  </a:cubicBezTo>
                  <a:cubicBezTo>
                    <a:pt x="60" y="42"/>
                    <a:pt x="72" y="40"/>
                    <a:pt x="83" y="40"/>
                  </a:cubicBezTo>
                  <a:lnTo>
                    <a:pt x="83" y="79"/>
                  </a:lnTo>
                  <a:close/>
                  <a:moveTo>
                    <a:pt x="83" y="32"/>
                  </a:moveTo>
                  <a:cubicBezTo>
                    <a:pt x="72" y="32"/>
                    <a:pt x="59" y="34"/>
                    <a:pt x="49" y="39"/>
                  </a:cubicBezTo>
                  <a:cubicBezTo>
                    <a:pt x="46" y="28"/>
                    <a:pt x="44" y="17"/>
                    <a:pt x="44" y="8"/>
                  </a:cubicBezTo>
                  <a:cubicBezTo>
                    <a:pt x="83" y="8"/>
                    <a:pt x="83" y="8"/>
                    <a:pt x="83" y="8"/>
                  </a:cubicBezTo>
                  <a:lnTo>
                    <a:pt x="83" y="32"/>
                  </a:lnTo>
                  <a:close/>
                  <a:moveTo>
                    <a:pt x="91" y="81"/>
                  </a:moveTo>
                  <a:cubicBezTo>
                    <a:pt x="91" y="40"/>
                    <a:pt x="91" y="40"/>
                    <a:pt x="91" y="40"/>
                  </a:cubicBezTo>
                  <a:cubicBezTo>
                    <a:pt x="101" y="40"/>
                    <a:pt x="114" y="42"/>
                    <a:pt x="123" y="46"/>
                  </a:cubicBezTo>
                  <a:cubicBezTo>
                    <a:pt x="117" y="64"/>
                    <a:pt x="107" y="79"/>
                    <a:pt x="91" y="81"/>
                  </a:cubicBezTo>
                  <a:close/>
                  <a:moveTo>
                    <a:pt x="115" y="77"/>
                  </a:moveTo>
                  <a:cubicBezTo>
                    <a:pt x="122" y="70"/>
                    <a:pt x="127" y="61"/>
                    <a:pt x="131" y="50"/>
                  </a:cubicBezTo>
                  <a:cubicBezTo>
                    <a:pt x="136" y="54"/>
                    <a:pt x="139" y="58"/>
                    <a:pt x="139" y="63"/>
                  </a:cubicBezTo>
                  <a:cubicBezTo>
                    <a:pt x="132" y="69"/>
                    <a:pt x="124" y="74"/>
                    <a:pt x="115" y="77"/>
                  </a:cubicBezTo>
                  <a:close/>
                  <a:moveTo>
                    <a:pt x="146" y="56"/>
                  </a:moveTo>
                  <a:cubicBezTo>
                    <a:pt x="144" y="51"/>
                    <a:pt x="139" y="46"/>
                    <a:pt x="133" y="42"/>
                  </a:cubicBezTo>
                  <a:cubicBezTo>
                    <a:pt x="136" y="31"/>
                    <a:pt x="138" y="18"/>
                    <a:pt x="138" y="8"/>
                  </a:cubicBezTo>
                  <a:cubicBezTo>
                    <a:pt x="167" y="8"/>
                    <a:pt x="167" y="8"/>
                    <a:pt x="167" y="8"/>
                  </a:cubicBezTo>
                  <a:cubicBezTo>
                    <a:pt x="166" y="26"/>
                    <a:pt x="158" y="43"/>
                    <a:pt x="146"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Oval 75">
              <a:extLst>
                <a:ext uri="{FF2B5EF4-FFF2-40B4-BE49-F238E27FC236}">
                  <a16:creationId xmlns:a16="http://schemas.microsoft.com/office/drawing/2014/main" id="{62734A25-8648-46C4-9D4D-E2FC0A34BA3A}"/>
                </a:ext>
              </a:extLst>
            </p:cNvPr>
            <p:cNvSpPr>
              <a:spLocks noChangeArrowheads="1"/>
            </p:cNvSpPr>
            <p:nvPr/>
          </p:nvSpPr>
          <p:spPr bwMode="auto">
            <a:xfrm>
              <a:off x="3925888" y="2336800"/>
              <a:ext cx="74613" cy="8731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76">
              <a:extLst>
                <a:ext uri="{FF2B5EF4-FFF2-40B4-BE49-F238E27FC236}">
                  <a16:creationId xmlns:a16="http://schemas.microsoft.com/office/drawing/2014/main" id="{1F330163-C215-4511-BF40-537B462065A0}"/>
                </a:ext>
              </a:extLst>
            </p:cNvPr>
            <p:cNvSpPr>
              <a:spLocks/>
            </p:cNvSpPr>
            <p:nvPr/>
          </p:nvSpPr>
          <p:spPr bwMode="auto">
            <a:xfrm>
              <a:off x="3890963" y="2432050"/>
              <a:ext cx="146050" cy="104775"/>
            </a:xfrm>
            <a:custGeom>
              <a:avLst/>
              <a:gdLst/>
              <a:ahLst/>
              <a:cxnLst>
                <a:cxn ang="0">
                  <a:pos x="54" y="0"/>
                </a:cxn>
                <a:cxn ang="0">
                  <a:pos x="45" y="0"/>
                </a:cxn>
                <a:cxn ang="0">
                  <a:pos x="38" y="35"/>
                </a:cxn>
                <a:cxn ang="0">
                  <a:pos x="32" y="7"/>
                </a:cxn>
                <a:cxn ang="0">
                  <a:pos x="27" y="35"/>
                </a:cxn>
                <a:cxn ang="0">
                  <a:pos x="20" y="0"/>
                </a:cxn>
                <a:cxn ang="0">
                  <a:pos x="11" y="0"/>
                </a:cxn>
                <a:cxn ang="0">
                  <a:pos x="0" y="15"/>
                </a:cxn>
                <a:cxn ang="0">
                  <a:pos x="0" y="47"/>
                </a:cxn>
                <a:cxn ang="0">
                  <a:pos x="65" y="47"/>
                </a:cxn>
                <a:cxn ang="0">
                  <a:pos x="65" y="15"/>
                </a:cxn>
                <a:cxn ang="0">
                  <a:pos x="54" y="0"/>
                </a:cxn>
              </a:cxnLst>
              <a:rect l="0" t="0" r="r" b="b"/>
              <a:pathLst>
                <a:path w="65" h="47">
                  <a:moveTo>
                    <a:pt x="54" y="0"/>
                  </a:moveTo>
                  <a:cubicBezTo>
                    <a:pt x="45" y="0"/>
                    <a:pt x="45" y="0"/>
                    <a:pt x="45" y="0"/>
                  </a:cubicBezTo>
                  <a:cubicBezTo>
                    <a:pt x="38" y="35"/>
                    <a:pt x="38" y="35"/>
                    <a:pt x="38" y="35"/>
                  </a:cubicBezTo>
                  <a:cubicBezTo>
                    <a:pt x="32" y="7"/>
                    <a:pt x="32" y="7"/>
                    <a:pt x="32" y="7"/>
                  </a:cubicBezTo>
                  <a:cubicBezTo>
                    <a:pt x="27" y="35"/>
                    <a:pt x="27" y="35"/>
                    <a:pt x="27" y="35"/>
                  </a:cubicBezTo>
                  <a:cubicBezTo>
                    <a:pt x="20" y="0"/>
                    <a:pt x="20" y="0"/>
                    <a:pt x="20" y="0"/>
                  </a:cubicBezTo>
                  <a:cubicBezTo>
                    <a:pt x="11" y="0"/>
                    <a:pt x="11" y="0"/>
                    <a:pt x="11" y="0"/>
                  </a:cubicBezTo>
                  <a:cubicBezTo>
                    <a:pt x="5" y="0"/>
                    <a:pt x="0" y="7"/>
                    <a:pt x="0" y="15"/>
                  </a:cubicBezTo>
                  <a:cubicBezTo>
                    <a:pt x="0" y="47"/>
                    <a:pt x="0" y="47"/>
                    <a:pt x="0" y="47"/>
                  </a:cubicBezTo>
                  <a:cubicBezTo>
                    <a:pt x="65" y="47"/>
                    <a:pt x="65" y="47"/>
                    <a:pt x="65" y="47"/>
                  </a:cubicBezTo>
                  <a:cubicBezTo>
                    <a:pt x="65" y="15"/>
                    <a:pt x="65" y="15"/>
                    <a:pt x="65" y="15"/>
                  </a:cubicBezTo>
                  <a:cubicBezTo>
                    <a:pt x="65" y="7"/>
                    <a:pt x="60" y="0"/>
                    <a:pt x="5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77">
              <a:extLst>
                <a:ext uri="{FF2B5EF4-FFF2-40B4-BE49-F238E27FC236}">
                  <a16:creationId xmlns:a16="http://schemas.microsoft.com/office/drawing/2014/main" id="{38FC3632-2B92-4B5B-A6C4-AF70704974F7}"/>
                </a:ext>
              </a:extLst>
            </p:cNvPr>
            <p:cNvSpPr>
              <a:spLocks/>
            </p:cNvSpPr>
            <p:nvPr/>
          </p:nvSpPr>
          <p:spPr bwMode="auto">
            <a:xfrm>
              <a:off x="3952875" y="2432050"/>
              <a:ext cx="20638" cy="15875"/>
            </a:xfrm>
            <a:custGeom>
              <a:avLst/>
              <a:gdLst/>
              <a:ahLst/>
              <a:cxnLst>
                <a:cxn ang="0">
                  <a:pos x="13" y="3"/>
                </a:cxn>
                <a:cxn ang="0">
                  <a:pos x="10" y="0"/>
                </a:cxn>
                <a:cxn ang="0">
                  <a:pos x="6" y="0"/>
                </a:cxn>
                <a:cxn ang="0">
                  <a:pos x="6" y="0"/>
                </a:cxn>
                <a:cxn ang="0">
                  <a:pos x="3" y="0"/>
                </a:cxn>
                <a:cxn ang="0">
                  <a:pos x="0" y="3"/>
                </a:cxn>
                <a:cxn ang="0">
                  <a:pos x="6" y="10"/>
                </a:cxn>
                <a:cxn ang="0">
                  <a:pos x="13" y="3"/>
                </a:cxn>
                <a:cxn ang="0">
                  <a:pos x="13" y="3"/>
                </a:cxn>
              </a:cxnLst>
              <a:rect l="0" t="0" r="r" b="b"/>
              <a:pathLst>
                <a:path w="13" h="10">
                  <a:moveTo>
                    <a:pt x="13" y="3"/>
                  </a:moveTo>
                  <a:lnTo>
                    <a:pt x="10" y="0"/>
                  </a:lnTo>
                  <a:lnTo>
                    <a:pt x="6" y="0"/>
                  </a:lnTo>
                  <a:lnTo>
                    <a:pt x="6" y="0"/>
                  </a:lnTo>
                  <a:lnTo>
                    <a:pt x="3" y="0"/>
                  </a:lnTo>
                  <a:lnTo>
                    <a:pt x="0" y="3"/>
                  </a:lnTo>
                  <a:lnTo>
                    <a:pt x="6" y="10"/>
                  </a:lnTo>
                  <a:lnTo>
                    <a:pt x="13" y="3"/>
                  </a:lnTo>
                  <a:lnTo>
                    <a:pt x="13"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Oval 78">
              <a:extLst>
                <a:ext uri="{FF2B5EF4-FFF2-40B4-BE49-F238E27FC236}">
                  <a16:creationId xmlns:a16="http://schemas.microsoft.com/office/drawing/2014/main" id="{EA33D6E6-F3C0-4E77-B9FE-C668D93140FD}"/>
                </a:ext>
              </a:extLst>
            </p:cNvPr>
            <p:cNvSpPr>
              <a:spLocks noChangeArrowheads="1"/>
            </p:cNvSpPr>
            <p:nvPr/>
          </p:nvSpPr>
          <p:spPr bwMode="auto">
            <a:xfrm>
              <a:off x="4044950" y="2355850"/>
              <a:ext cx="68263" cy="77788"/>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79">
              <a:extLst>
                <a:ext uri="{FF2B5EF4-FFF2-40B4-BE49-F238E27FC236}">
                  <a16:creationId xmlns:a16="http://schemas.microsoft.com/office/drawing/2014/main" id="{9A4D32E3-E777-4CF9-85C9-EC55E3067C6A}"/>
                </a:ext>
              </a:extLst>
            </p:cNvPr>
            <p:cNvSpPr>
              <a:spLocks/>
            </p:cNvSpPr>
            <p:nvPr/>
          </p:nvSpPr>
          <p:spPr bwMode="auto">
            <a:xfrm>
              <a:off x="4070350" y="2439988"/>
              <a:ext cx="17463" cy="14288"/>
            </a:xfrm>
            <a:custGeom>
              <a:avLst/>
              <a:gdLst/>
              <a:ahLst/>
              <a:cxnLst>
                <a:cxn ang="0">
                  <a:pos x="11" y="3"/>
                </a:cxn>
                <a:cxn ang="0">
                  <a:pos x="10" y="0"/>
                </a:cxn>
                <a:cxn ang="0">
                  <a:pos x="6" y="0"/>
                </a:cxn>
                <a:cxn ang="0">
                  <a:pos x="6" y="0"/>
                </a:cxn>
                <a:cxn ang="0">
                  <a:pos x="3" y="0"/>
                </a:cxn>
                <a:cxn ang="0">
                  <a:pos x="0" y="3"/>
                </a:cxn>
                <a:cxn ang="0">
                  <a:pos x="6" y="9"/>
                </a:cxn>
                <a:cxn ang="0">
                  <a:pos x="11" y="3"/>
                </a:cxn>
                <a:cxn ang="0">
                  <a:pos x="11" y="3"/>
                </a:cxn>
              </a:cxnLst>
              <a:rect l="0" t="0" r="r" b="b"/>
              <a:pathLst>
                <a:path w="11" h="9">
                  <a:moveTo>
                    <a:pt x="11" y="3"/>
                  </a:moveTo>
                  <a:lnTo>
                    <a:pt x="10" y="0"/>
                  </a:lnTo>
                  <a:lnTo>
                    <a:pt x="6" y="0"/>
                  </a:lnTo>
                  <a:lnTo>
                    <a:pt x="6" y="0"/>
                  </a:lnTo>
                  <a:lnTo>
                    <a:pt x="3" y="0"/>
                  </a:lnTo>
                  <a:lnTo>
                    <a:pt x="0" y="3"/>
                  </a:lnTo>
                  <a:lnTo>
                    <a:pt x="6" y="9"/>
                  </a:lnTo>
                  <a:lnTo>
                    <a:pt x="11" y="3"/>
                  </a:lnTo>
                  <a:lnTo>
                    <a:pt x="11"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80">
              <a:extLst>
                <a:ext uri="{FF2B5EF4-FFF2-40B4-BE49-F238E27FC236}">
                  <a16:creationId xmlns:a16="http://schemas.microsoft.com/office/drawing/2014/main" id="{87E88F72-565D-430E-8619-44130D2B97AA}"/>
                </a:ext>
              </a:extLst>
            </p:cNvPr>
            <p:cNvSpPr>
              <a:spLocks/>
            </p:cNvSpPr>
            <p:nvPr/>
          </p:nvSpPr>
          <p:spPr bwMode="auto">
            <a:xfrm>
              <a:off x="4037013" y="2439988"/>
              <a:ext cx="109538" cy="96838"/>
            </a:xfrm>
            <a:custGeom>
              <a:avLst/>
              <a:gdLst/>
              <a:ahLst/>
              <a:cxnLst>
                <a:cxn ang="0">
                  <a:pos x="39" y="0"/>
                </a:cxn>
                <a:cxn ang="0">
                  <a:pos x="31" y="0"/>
                </a:cxn>
                <a:cxn ang="0">
                  <a:pos x="24" y="33"/>
                </a:cxn>
                <a:cxn ang="0">
                  <a:pos x="19" y="6"/>
                </a:cxn>
                <a:cxn ang="0">
                  <a:pos x="14" y="33"/>
                </a:cxn>
                <a:cxn ang="0">
                  <a:pos x="8" y="0"/>
                </a:cxn>
                <a:cxn ang="0">
                  <a:pos x="0" y="0"/>
                </a:cxn>
                <a:cxn ang="0">
                  <a:pos x="3" y="11"/>
                </a:cxn>
                <a:cxn ang="0">
                  <a:pos x="3" y="43"/>
                </a:cxn>
                <a:cxn ang="0">
                  <a:pos x="49" y="43"/>
                </a:cxn>
                <a:cxn ang="0">
                  <a:pos x="49" y="14"/>
                </a:cxn>
                <a:cxn ang="0">
                  <a:pos x="39" y="0"/>
                </a:cxn>
              </a:cxnLst>
              <a:rect l="0" t="0" r="r" b="b"/>
              <a:pathLst>
                <a:path w="49" h="43">
                  <a:moveTo>
                    <a:pt x="39" y="0"/>
                  </a:moveTo>
                  <a:cubicBezTo>
                    <a:pt x="31" y="0"/>
                    <a:pt x="31" y="0"/>
                    <a:pt x="31" y="0"/>
                  </a:cubicBezTo>
                  <a:cubicBezTo>
                    <a:pt x="24" y="33"/>
                    <a:pt x="24" y="33"/>
                    <a:pt x="24" y="33"/>
                  </a:cubicBezTo>
                  <a:cubicBezTo>
                    <a:pt x="19" y="6"/>
                    <a:pt x="19" y="6"/>
                    <a:pt x="19" y="6"/>
                  </a:cubicBezTo>
                  <a:cubicBezTo>
                    <a:pt x="14" y="33"/>
                    <a:pt x="14" y="33"/>
                    <a:pt x="14" y="33"/>
                  </a:cubicBezTo>
                  <a:cubicBezTo>
                    <a:pt x="8" y="0"/>
                    <a:pt x="8" y="0"/>
                    <a:pt x="8" y="0"/>
                  </a:cubicBezTo>
                  <a:cubicBezTo>
                    <a:pt x="0" y="0"/>
                    <a:pt x="0" y="0"/>
                    <a:pt x="0" y="0"/>
                  </a:cubicBezTo>
                  <a:cubicBezTo>
                    <a:pt x="2" y="3"/>
                    <a:pt x="3" y="7"/>
                    <a:pt x="3" y="11"/>
                  </a:cubicBezTo>
                  <a:cubicBezTo>
                    <a:pt x="3" y="43"/>
                    <a:pt x="3" y="43"/>
                    <a:pt x="3" y="43"/>
                  </a:cubicBezTo>
                  <a:cubicBezTo>
                    <a:pt x="49" y="43"/>
                    <a:pt x="49" y="43"/>
                    <a:pt x="49" y="43"/>
                  </a:cubicBezTo>
                  <a:cubicBezTo>
                    <a:pt x="49" y="14"/>
                    <a:pt x="49" y="14"/>
                    <a:pt x="49" y="14"/>
                  </a:cubicBezTo>
                  <a:cubicBezTo>
                    <a:pt x="49" y="6"/>
                    <a:pt x="44" y="0"/>
                    <a:pt x="3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Oval 81">
              <a:extLst>
                <a:ext uri="{FF2B5EF4-FFF2-40B4-BE49-F238E27FC236}">
                  <a16:creationId xmlns:a16="http://schemas.microsoft.com/office/drawing/2014/main" id="{A498C6D9-C408-4C59-AEC5-6E1339F6A9C5}"/>
                </a:ext>
              </a:extLst>
            </p:cNvPr>
            <p:cNvSpPr>
              <a:spLocks noChangeArrowheads="1"/>
            </p:cNvSpPr>
            <p:nvPr/>
          </p:nvSpPr>
          <p:spPr bwMode="auto">
            <a:xfrm>
              <a:off x="3811588" y="2355850"/>
              <a:ext cx="69850" cy="80963"/>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82">
              <a:extLst>
                <a:ext uri="{FF2B5EF4-FFF2-40B4-BE49-F238E27FC236}">
                  <a16:creationId xmlns:a16="http://schemas.microsoft.com/office/drawing/2014/main" id="{327C9F3E-4CE7-48FF-BAF4-16A1A5905AE8}"/>
                </a:ext>
              </a:extLst>
            </p:cNvPr>
            <p:cNvSpPr>
              <a:spLocks/>
            </p:cNvSpPr>
            <p:nvPr/>
          </p:nvSpPr>
          <p:spPr bwMode="auto">
            <a:xfrm>
              <a:off x="3836988" y="2439988"/>
              <a:ext cx="17463" cy="15875"/>
            </a:xfrm>
            <a:custGeom>
              <a:avLst/>
              <a:gdLst/>
              <a:ahLst/>
              <a:cxnLst>
                <a:cxn ang="0">
                  <a:pos x="0" y="3"/>
                </a:cxn>
                <a:cxn ang="0">
                  <a:pos x="3" y="0"/>
                </a:cxn>
                <a:cxn ang="0">
                  <a:pos x="5" y="0"/>
                </a:cxn>
                <a:cxn ang="0">
                  <a:pos x="5" y="0"/>
                </a:cxn>
                <a:cxn ang="0">
                  <a:pos x="10" y="0"/>
                </a:cxn>
                <a:cxn ang="0">
                  <a:pos x="11" y="3"/>
                </a:cxn>
                <a:cxn ang="0">
                  <a:pos x="5" y="10"/>
                </a:cxn>
                <a:cxn ang="0">
                  <a:pos x="0" y="3"/>
                </a:cxn>
                <a:cxn ang="0">
                  <a:pos x="0" y="3"/>
                </a:cxn>
              </a:cxnLst>
              <a:rect l="0" t="0" r="r" b="b"/>
              <a:pathLst>
                <a:path w="11" h="10">
                  <a:moveTo>
                    <a:pt x="0" y="3"/>
                  </a:moveTo>
                  <a:lnTo>
                    <a:pt x="3" y="0"/>
                  </a:lnTo>
                  <a:lnTo>
                    <a:pt x="5" y="0"/>
                  </a:lnTo>
                  <a:lnTo>
                    <a:pt x="5" y="0"/>
                  </a:lnTo>
                  <a:lnTo>
                    <a:pt x="10" y="0"/>
                  </a:lnTo>
                  <a:lnTo>
                    <a:pt x="11" y="3"/>
                  </a:lnTo>
                  <a:lnTo>
                    <a:pt x="5" y="10"/>
                  </a:lnTo>
                  <a:lnTo>
                    <a:pt x="0" y="3"/>
                  </a:lnTo>
                  <a:lnTo>
                    <a:pt x="0" y="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83">
              <a:extLst>
                <a:ext uri="{FF2B5EF4-FFF2-40B4-BE49-F238E27FC236}">
                  <a16:creationId xmlns:a16="http://schemas.microsoft.com/office/drawing/2014/main" id="{4338CE5F-9D7D-41AA-BF02-1EA6356C115D}"/>
                </a:ext>
              </a:extLst>
            </p:cNvPr>
            <p:cNvSpPr>
              <a:spLocks/>
            </p:cNvSpPr>
            <p:nvPr/>
          </p:nvSpPr>
          <p:spPr bwMode="auto">
            <a:xfrm>
              <a:off x="3779838" y="2439988"/>
              <a:ext cx="111125" cy="100013"/>
            </a:xfrm>
            <a:custGeom>
              <a:avLst/>
              <a:gdLst/>
              <a:ahLst/>
              <a:cxnLst>
                <a:cxn ang="0">
                  <a:pos x="10" y="0"/>
                </a:cxn>
                <a:cxn ang="0">
                  <a:pos x="18" y="0"/>
                </a:cxn>
                <a:cxn ang="0">
                  <a:pos x="25" y="33"/>
                </a:cxn>
                <a:cxn ang="0">
                  <a:pos x="29" y="7"/>
                </a:cxn>
                <a:cxn ang="0">
                  <a:pos x="34" y="33"/>
                </a:cxn>
                <a:cxn ang="0">
                  <a:pos x="41" y="0"/>
                </a:cxn>
                <a:cxn ang="0">
                  <a:pos x="49" y="0"/>
                </a:cxn>
                <a:cxn ang="0">
                  <a:pos x="46" y="12"/>
                </a:cxn>
                <a:cxn ang="0">
                  <a:pos x="46" y="44"/>
                </a:cxn>
                <a:cxn ang="0">
                  <a:pos x="0" y="44"/>
                </a:cxn>
                <a:cxn ang="0">
                  <a:pos x="0" y="15"/>
                </a:cxn>
                <a:cxn ang="0">
                  <a:pos x="10" y="0"/>
                </a:cxn>
              </a:cxnLst>
              <a:rect l="0" t="0" r="r" b="b"/>
              <a:pathLst>
                <a:path w="49" h="44">
                  <a:moveTo>
                    <a:pt x="10" y="0"/>
                  </a:moveTo>
                  <a:cubicBezTo>
                    <a:pt x="18" y="0"/>
                    <a:pt x="18" y="0"/>
                    <a:pt x="18" y="0"/>
                  </a:cubicBezTo>
                  <a:cubicBezTo>
                    <a:pt x="25" y="33"/>
                    <a:pt x="25" y="33"/>
                    <a:pt x="25" y="33"/>
                  </a:cubicBezTo>
                  <a:cubicBezTo>
                    <a:pt x="29" y="7"/>
                    <a:pt x="29" y="7"/>
                    <a:pt x="29" y="7"/>
                  </a:cubicBezTo>
                  <a:cubicBezTo>
                    <a:pt x="34" y="33"/>
                    <a:pt x="34" y="33"/>
                    <a:pt x="34" y="33"/>
                  </a:cubicBezTo>
                  <a:cubicBezTo>
                    <a:pt x="41" y="0"/>
                    <a:pt x="41" y="0"/>
                    <a:pt x="41" y="0"/>
                  </a:cubicBezTo>
                  <a:cubicBezTo>
                    <a:pt x="49" y="0"/>
                    <a:pt x="49" y="0"/>
                    <a:pt x="49" y="0"/>
                  </a:cubicBezTo>
                  <a:cubicBezTo>
                    <a:pt x="47" y="3"/>
                    <a:pt x="46" y="7"/>
                    <a:pt x="46" y="12"/>
                  </a:cubicBezTo>
                  <a:cubicBezTo>
                    <a:pt x="46" y="44"/>
                    <a:pt x="46" y="44"/>
                    <a:pt x="46" y="44"/>
                  </a:cubicBezTo>
                  <a:cubicBezTo>
                    <a:pt x="0" y="44"/>
                    <a:pt x="0" y="44"/>
                    <a:pt x="0" y="44"/>
                  </a:cubicBezTo>
                  <a:cubicBezTo>
                    <a:pt x="0" y="15"/>
                    <a:pt x="0" y="15"/>
                    <a:pt x="0" y="15"/>
                  </a:cubicBezTo>
                  <a:cubicBezTo>
                    <a:pt x="0" y="7"/>
                    <a:pt x="4" y="0"/>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a:extLst>
              <a:ext uri="{FF2B5EF4-FFF2-40B4-BE49-F238E27FC236}">
                <a16:creationId xmlns:a16="http://schemas.microsoft.com/office/drawing/2014/main" id="{76BF0833-4345-4598-848A-62AB4EDFED59}"/>
              </a:ext>
            </a:extLst>
          </p:cNvPr>
          <p:cNvSpPr txBox="1"/>
          <p:nvPr/>
        </p:nvSpPr>
        <p:spPr>
          <a:xfrm>
            <a:off x="9431442" y="2943550"/>
            <a:ext cx="2390527" cy="3093154"/>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a:t>
            </a:r>
          </a:p>
          <a:p>
            <a:endParaRPr lang="en-US" sz="1300" b="1" i="1" dirty="0">
              <a:solidFill>
                <a:schemeClr val="bg1"/>
              </a:solidFill>
              <a:latin typeface="Candara" panose="020E0502030303020204" pitchFamily="34" charset="0"/>
            </a:endParaRPr>
          </a:p>
          <a:p>
            <a:r>
              <a:rPr lang="en-US" sz="1300" i="1"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pic>
        <p:nvPicPr>
          <p:cNvPr id="63" name="Picture 62">
            <a:hlinkClick r:id="rId2"/>
            <a:extLst>
              <a:ext uri="{FF2B5EF4-FFF2-40B4-BE49-F238E27FC236}">
                <a16:creationId xmlns:a16="http://schemas.microsoft.com/office/drawing/2014/main" id="{EC5A3BFC-05C9-459F-A81E-32A817170E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79551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16"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childTnLst>
                          </p:cTn>
                        </p:par>
                        <p:par>
                          <p:cTn id="20" fill="hold">
                            <p:stCondLst>
                              <p:cond delay="2000"/>
                            </p:stCondLst>
                            <p:childTnLst>
                              <p:par>
                                <p:cTn id="21" presetID="16" presetClass="entr" presetSubtype="37" fill="hold" grpId="0" nodeType="after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barn(outVertical)">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9">
                                            <p:txEl>
                                              <p:pRg st="0" end="0"/>
                                            </p:txEl>
                                          </p:spTgt>
                                        </p:tgtEl>
                                        <p:attrNameLst>
                                          <p:attrName>style.visibility</p:attrName>
                                        </p:attrNameLst>
                                      </p:cBhvr>
                                      <p:to>
                                        <p:strVal val="visible"/>
                                      </p:to>
                                    </p:set>
                                    <p:animEffect transition="in" filter="fade">
                                      <p:cBhvr>
                                        <p:cTn id="27" dur="1000"/>
                                        <p:tgtEl>
                                          <p:spTgt spid="19">
                                            <p:txEl>
                                              <p:pRg st="0" end="0"/>
                                            </p:txEl>
                                          </p:spTgt>
                                        </p:tgtEl>
                                      </p:cBhvr>
                                    </p:animEffect>
                                    <p:anim calcmode="lin" valueType="num">
                                      <p:cBhvr>
                                        <p:cTn id="28" dur="100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9">
                                            <p:txEl>
                                              <p:pRg st="1" end="1"/>
                                            </p:txEl>
                                          </p:spTgt>
                                        </p:tgtEl>
                                        <p:attrNameLst>
                                          <p:attrName>style.visibility</p:attrName>
                                        </p:attrNameLst>
                                      </p:cBhvr>
                                      <p:to>
                                        <p:strVal val="visible"/>
                                      </p:to>
                                    </p:set>
                                    <p:animEffect transition="in" filter="fade">
                                      <p:cBhvr>
                                        <p:cTn id="33" dur="1000"/>
                                        <p:tgtEl>
                                          <p:spTgt spid="19">
                                            <p:txEl>
                                              <p:pRg st="1" end="1"/>
                                            </p:txEl>
                                          </p:spTgt>
                                        </p:tgtEl>
                                      </p:cBhvr>
                                    </p:animEffect>
                                    <p:anim calcmode="lin" valueType="num">
                                      <p:cBhvr>
                                        <p:cTn id="34" dur="1000" fill="hold"/>
                                        <p:tgtEl>
                                          <p:spTgt spid="19">
                                            <p:txEl>
                                              <p:pRg st="1" end="1"/>
                                            </p:txEl>
                                          </p:spTgt>
                                        </p:tgtEl>
                                        <p:attrNameLst>
                                          <p:attrName>ppt_x</p:attrName>
                                        </p:attrNameLst>
                                      </p:cBhvr>
                                      <p:tavLst>
                                        <p:tav tm="0">
                                          <p:val>
                                            <p:strVal val="#ppt_x"/>
                                          </p:val>
                                        </p:tav>
                                        <p:tav tm="100000">
                                          <p:val>
                                            <p:strVal val="#ppt_x"/>
                                          </p:val>
                                        </p:tav>
                                      </p:tavLst>
                                    </p:anim>
                                    <p:anim calcmode="lin" valueType="num">
                                      <p:cBhvr>
                                        <p:cTn id="35" dur="1000" fill="hold"/>
                                        <p:tgtEl>
                                          <p:spTgt spid="19">
                                            <p:txEl>
                                              <p:pRg st="1" end="1"/>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9">
                                            <p:txEl>
                                              <p:pRg st="2" end="2"/>
                                            </p:txEl>
                                          </p:spTgt>
                                        </p:tgtEl>
                                        <p:attrNameLst>
                                          <p:attrName>style.visibility</p:attrName>
                                        </p:attrNameLst>
                                      </p:cBhvr>
                                      <p:to>
                                        <p:strVal val="visible"/>
                                      </p:to>
                                    </p:set>
                                    <p:animEffect transition="in" filter="fade">
                                      <p:cBhvr>
                                        <p:cTn id="39" dur="1000"/>
                                        <p:tgtEl>
                                          <p:spTgt spid="19">
                                            <p:txEl>
                                              <p:pRg st="2" end="2"/>
                                            </p:txEl>
                                          </p:spTgt>
                                        </p:tgtEl>
                                      </p:cBhvr>
                                    </p:animEffect>
                                    <p:anim calcmode="lin" valueType="num">
                                      <p:cBhvr>
                                        <p:cTn id="40" dur="100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41" dur="100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9">
                                            <p:txEl>
                                              <p:pRg st="3" end="3"/>
                                            </p:txEl>
                                          </p:spTgt>
                                        </p:tgtEl>
                                        <p:attrNameLst>
                                          <p:attrName>style.visibility</p:attrName>
                                        </p:attrNameLst>
                                      </p:cBhvr>
                                      <p:to>
                                        <p:strVal val="visible"/>
                                      </p:to>
                                    </p:set>
                                    <p:animEffect transition="in" filter="fade">
                                      <p:cBhvr>
                                        <p:cTn id="45" dur="1000"/>
                                        <p:tgtEl>
                                          <p:spTgt spid="19">
                                            <p:txEl>
                                              <p:pRg st="3" end="3"/>
                                            </p:txEl>
                                          </p:spTgt>
                                        </p:tgtEl>
                                      </p:cBhvr>
                                    </p:animEffect>
                                    <p:anim calcmode="lin" valueType="num">
                                      <p:cBhvr>
                                        <p:cTn id="46" dur="1000" fill="hold"/>
                                        <p:tgtEl>
                                          <p:spTgt spid="19">
                                            <p:txEl>
                                              <p:pRg st="3" end="3"/>
                                            </p:txEl>
                                          </p:spTgt>
                                        </p:tgtEl>
                                        <p:attrNameLst>
                                          <p:attrName>ppt_x</p:attrName>
                                        </p:attrNameLst>
                                      </p:cBhvr>
                                      <p:tavLst>
                                        <p:tav tm="0">
                                          <p:val>
                                            <p:strVal val="#ppt_x"/>
                                          </p:val>
                                        </p:tav>
                                        <p:tav tm="100000">
                                          <p:val>
                                            <p:strVal val="#ppt_x"/>
                                          </p:val>
                                        </p:tav>
                                      </p:tavLst>
                                    </p:anim>
                                    <p:anim calcmode="lin" valueType="num">
                                      <p:cBhvr>
                                        <p:cTn id="47" dur="1000" fill="hold"/>
                                        <p:tgtEl>
                                          <p:spTgt spid="19">
                                            <p:txEl>
                                              <p:pRg st="3" end="3"/>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9">
                                            <p:txEl>
                                              <p:pRg st="4" end="4"/>
                                            </p:txEl>
                                          </p:spTgt>
                                        </p:tgtEl>
                                        <p:attrNameLst>
                                          <p:attrName>style.visibility</p:attrName>
                                        </p:attrNameLst>
                                      </p:cBhvr>
                                      <p:to>
                                        <p:strVal val="visible"/>
                                      </p:to>
                                    </p:set>
                                    <p:animEffect transition="in" filter="fade">
                                      <p:cBhvr>
                                        <p:cTn id="51" dur="1000"/>
                                        <p:tgtEl>
                                          <p:spTgt spid="19">
                                            <p:txEl>
                                              <p:pRg st="4" end="4"/>
                                            </p:txEl>
                                          </p:spTgt>
                                        </p:tgtEl>
                                      </p:cBhvr>
                                    </p:animEffect>
                                    <p:anim calcmode="lin" valueType="num">
                                      <p:cBhvr>
                                        <p:cTn id="52" dur="1000" fill="hold"/>
                                        <p:tgtEl>
                                          <p:spTgt spid="19">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19">
                                            <p:txEl>
                                              <p:pRg st="4" end="4"/>
                                            </p:txEl>
                                          </p:spTgt>
                                        </p:tgtEl>
                                        <p:attrNameLst>
                                          <p:attrName>ppt_y</p:attrName>
                                        </p:attrNameLst>
                                      </p:cBhvr>
                                      <p:tavLst>
                                        <p:tav tm="0">
                                          <p:val>
                                            <p:strVal val="#ppt_y+.1"/>
                                          </p:val>
                                        </p:tav>
                                        <p:tav tm="100000">
                                          <p:val>
                                            <p:strVal val="#ppt_y"/>
                                          </p:val>
                                        </p:tav>
                                      </p:tavLst>
                                    </p:anim>
                                  </p:childTnLst>
                                </p:cTn>
                              </p:par>
                            </p:childTnLst>
                          </p:cTn>
                        </p:par>
                        <p:par>
                          <p:cTn id="54" fill="hold">
                            <p:stCondLst>
                              <p:cond delay="7500"/>
                            </p:stCondLst>
                            <p:childTnLst>
                              <p:par>
                                <p:cTn id="55" presetID="16" presetClass="entr" presetSubtype="37" fill="hold" grpId="0" nodeType="after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arn(outVertical)">
                                      <p:cBhvr>
                                        <p:cTn id="57" dur="500"/>
                                        <p:tgtEl>
                                          <p:spTgt spid="16"/>
                                        </p:tgtEl>
                                      </p:cBhvr>
                                    </p:animEffect>
                                  </p:childTnLst>
                                </p:cTn>
                              </p:par>
                            </p:childTnLst>
                          </p:cTn>
                        </p:par>
                        <p:par>
                          <p:cTn id="58" fill="hold">
                            <p:stCondLst>
                              <p:cond delay="8000"/>
                            </p:stCondLst>
                            <p:childTnLst>
                              <p:par>
                                <p:cTn id="59" presetID="42"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53" presetClass="entr" presetSubtype="16" fill="hold" grpId="0" nodeType="afterEffect">
                                  <p:stCondLst>
                                    <p:cond delay="0"/>
                                  </p:stCondLst>
                                  <p:childTnLst>
                                    <p:set>
                                      <p:cBhvr>
                                        <p:cTn id="66" dur="1" fill="hold">
                                          <p:stCondLst>
                                            <p:cond delay="0"/>
                                          </p:stCondLst>
                                        </p:cTn>
                                        <p:tgtEl>
                                          <p:spTgt spid="30"/>
                                        </p:tgtEl>
                                        <p:attrNameLst>
                                          <p:attrName>style.visibility</p:attrName>
                                        </p:attrNameLst>
                                      </p:cBhvr>
                                      <p:to>
                                        <p:strVal val="visible"/>
                                      </p:to>
                                    </p:set>
                                    <p:anim calcmode="lin" valueType="num">
                                      <p:cBhvr>
                                        <p:cTn id="67" dur="500" fill="hold"/>
                                        <p:tgtEl>
                                          <p:spTgt spid="30"/>
                                        </p:tgtEl>
                                        <p:attrNameLst>
                                          <p:attrName>ppt_w</p:attrName>
                                        </p:attrNameLst>
                                      </p:cBhvr>
                                      <p:tavLst>
                                        <p:tav tm="0">
                                          <p:val>
                                            <p:fltVal val="0"/>
                                          </p:val>
                                        </p:tav>
                                        <p:tav tm="100000">
                                          <p:val>
                                            <p:strVal val="#ppt_w"/>
                                          </p:val>
                                        </p:tav>
                                      </p:tavLst>
                                    </p:anim>
                                    <p:anim calcmode="lin" valueType="num">
                                      <p:cBhvr>
                                        <p:cTn id="68" dur="500" fill="hold"/>
                                        <p:tgtEl>
                                          <p:spTgt spid="30"/>
                                        </p:tgtEl>
                                        <p:attrNameLst>
                                          <p:attrName>ppt_h</p:attrName>
                                        </p:attrNameLst>
                                      </p:cBhvr>
                                      <p:tavLst>
                                        <p:tav tm="0">
                                          <p:val>
                                            <p:fltVal val="0"/>
                                          </p:val>
                                        </p:tav>
                                        <p:tav tm="100000">
                                          <p:val>
                                            <p:strVal val="#ppt_h"/>
                                          </p:val>
                                        </p:tav>
                                      </p:tavLst>
                                    </p:anim>
                                    <p:animEffect transition="in" filter="fade">
                                      <p:cBhvr>
                                        <p:cTn id="69" dur="500"/>
                                        <p:tgtEl>
                                          <p:spTgt spid="30"/>
                                        </p:tgtEl>
                                      </p:cBhvr>
                                    </p:animEffect>
                                  </p:childTnLst>
                                </p:cTn>
                              </p:par>
                            </p:childTnLst>
                          </p:cTn>
                        </p:par>
                        <p:par>
                          <p:cTn id="70" fill="hold">
                            <p:stCondLst>
                              <p:cond delay="9500"/>
                            </p:stCondLst>
                            <p:childTnLst>
                              <p:par>
                                <p:cTn id="71" presetID="16" presetClass="entr" presetSubtype="37" fill="hold" grpId="0" nodeType="afterEffect">
                                  <p:stCondLst>
                                    <p:cond delay="0"/>
                                  </p:stCondLst>
                                  <p:childTnLst>
                                    <p:set>
                                      <p:cBhvr>
                                        <p:cTn id="72" dur="1" fill="hold">
                                          <p:stCondLst>
                                            <p:cond delay="0"/>
                                          </p:stCondLst>
                                        </p:cTn>
                                        <p:tgtEl>
                                          <p:spTgt spid="28"/>
                                        </p:tgtEl>
                                        <p:attrNameLst>
                                          <p:attrName>style.visibility</p:attrName>
                                        </p:attrNameLst>
                                      </p:cBhvr>
                                      <p:to>
                                        <p:strVal val="visible"/>
                                      </p:to>
                                    </p:set>
                                    <p:animEffect transition="in" filter="barn(outVertical)">
                                      <p:cBhvr>
                                        <p:cTn id="73" dur="500"/>
                                        <p:tgtEl>
                                          <p:spTgt spid="28"/>
                                        </p:tgtEl>
                                      </p:cBhvr>
                                    </p:animEffect>
                                  </p:childTnLst>
                                </p:cTn>
                              </p:par>
                            </p:childTnLst>
                          </p:cTn>
                        </p:par>
                        <p:par>
                          <p:cTn id="74" fill="hold">
                            <p:stCondLst>
                              <p:cond delay="10000"/>
                            </p:stCondLst>
                            <p:childTnLst>
                              <p:par>
                                <p:cTn id="75" presetID="42" presetClass="entr" presetSubtype="0" fill="hold" grpId="0" nodeType="afterEffect">
                                  <p:stCondLst>
                                    <p:cond delay="0"/>
                                  </p:stCondLst>
                                  <p:childTnLst>
                                    <p:set>
                                      <p:cBhvr>
                                        <p:cTn id="76" dur="1" fill="hold">
                                          <p:stCondLst>
                                            <p:cond delay="0"/>
                                          </p:stCondLst>
                                        </p:cTn>
                                        <p:tgtEl>
                                          <p:spTgt spid="31">
                                            <p:txEl>
                                              <p:pRg st="0" end="0"/>
                                            </p:txEl>
                                          </p:spTgt>
                                        </p:tgtEl>
                                        <p:attrNameLst>
                                          <p:attrName>style.visibility</p:attrName>
                                        </p:attrNameLst>
                                      </p:cBhvr>
                                      <p:to>
                                        <p:strVal val="visible"/>
                                      </p:to>
                                    </p:set>
                                    <p:animEffect transition="in" filter="fade">
                                      <p:cBhvr>
                                        <p:cTn id="77" dur="1000"/>
                                        <p:tgtEl>
                                          <p:spTgt spid="31">
                                            <p:txEl>
                                              <p:pRg st="0" end="0"/>
                                            </p:txEl>
                                          </p:spTgt>
                                        </p:tgtEl>
                                      </p:cBhvr>
                                    </p:animEffect>
                                    <p:anim calcmode="lin" valueType="num">
                                      <p:cBhvr>
                                        <p:cTn id="78"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11000"/>
                            </p:stCondLst>
                            <p:childTnLst>
                              <p:par>
                                <p:cTn id="81" presetID="42" presetClass="entr" presetSubtype="0" fill="hold" grpId="0" nodeType="afterEffect">
                                  <p:stCondLst>
                                    <p:cond delay="0"/>
                                  </p:stCondLst>
                                  <p:childTnLst>
                                    <p:set>
                                      <p:cBhvr>
                                        <p:cTn id="82" dur="1" fill="hold">
                                          <p:stCondLst>
                                            <p:cond delay="0"/>
                                          </p:stCondLst>
                                        </p:cTn>
                                        <p:tgtEl>
                                          <p:spTgt spid="31">
                                            <p:txEl>
                                              <p:pRg st="1" end="1"/>
                                            </p:txEl>
                                          </p:spTgt>
                                        </p:tgtEl>
                                        <p:attrNameLst>
                                          <p:attrName>style.visibility</p:attrName>
                                        </p:attrNameLst>
                                      </p:cBhvr>
                                      <p:to>
                                        <p:strVal val="visible"/>
                                      </p:to>
                                    </p:set>
                                    <p:animEffect transition="in" filter="fade">
                                      <p:cBhvr>
                                        <p:cTn id="83" dur="1000"/>
                                        <p:tgtEl>
                                          <p:spTgt spid="31">
                                            <p:txEl>
                                              <p:pRg st="1" end="1"/>
                                            </p:txEl>
                                          </p:spTgt>
                                        </p:tgtEl>
                                      </p:cBhvr>
                                    </p:animEffect>
                                    <p:anim calcmode="lin" valueType="num">
                                      <p:cBhvr>
                                        <p:cTn id="84" dur="1000" fill="hold"/>
                                        <p:tgtEl>
                                          <p:spTgt spid="31">
                                            <p:txEl>
                                              <p:pRg st="1" end="1"/>
                                            </p:txEl>
                                          </p:spTgt>
                                        </p:tgtEl>
                                        <p:attrNameLst>
                                          <p:attrName>ppt_x</p:attrName>
                                        </p:attrNameLst>
                                      </p:cBhvr>
                                      <p:tavLst>
                                        <p:tav tm="0">
                                          <p:val>
                                            <p:strVal val="#ppt_x"/>
                                          </p:val>
                                        </p:tav>
                                        <p:tav tm="100000">
                                          <p:val>
                                            <p:strVal val="#ppt_x"/>
                                          </p:val>
                                        </p:tav>
                                      </p:tavLst>
                                    </p:anim>
                                    <p:anim calcmode="lin" valueType="num">
                                      <p:cBhvr>
                                        <p:cTn id="85" dur="1000" fill="hold"/>
                                        <p:tgtEl>
                                          <p:spTgt spid="31">
                                            <p:txEl>
                                              <p:pRg st="1" end="1"/>
                                            </p:txEl>
                                          </p:spTgt>
                                        </p:tgtEl>
                                        <p:attrNameLst>
                                          <p:attrName>ppt_y</p:attrName>
                                        </p:attrNameLst>
                                      </p:cBhvr>
                                      <p:tavLst>
                                        <p:tav tm="0">
                                          <p:val>
                                            <p:strVal val="#ppt_y+.1"/>
                                          </p:val>
                                        </p:tav>
                                        <p:tav tm="100000">
                                          <p:val>
                                            <p:strVal val="#ppt_y"/>
                                          </p:val>
                                        </p:tav>
                                      </p:tavLst>
                                    </p:anim>
                                  </p:childTnLst>
                                </p:cTn>
                              </p:par>
                            </p:childTnLst>
                          </p:cTn>
                        </p:par>
                        <p:par>
                          <p:cTn id="86" fill="hold">
                            <p:stCondLst>
                              <p:cond delay="12000"/>
                            </p:stCondLst>
                            <p:childTnLst>
                              <p:par>
                                <p:cTn id="87" presetID="42" presetClass="entr" presetSubtype="0" fill="hold" grpId="0" nodeType="afterEffect">
                                  <p:stCondLst>
                                    <p:cond delay="0"/>
                                  </p:stCondLst>
                                  <p:childTnLst>
                                    <p:set>
                                      <p:cBhvr>
                                        <p:cTn id="88" dur="1" fill="hold">
                                          <p:stCondLst>
                                            <p:cond delay="0"/>
                                          </p:stCondLst>
                                        </p:cTn>
                                        <p:tgtEl>
                                          <p:spTgt spid="31">
                                            <p:txEl>
                                              <p:pRg st="2" end="2"/>
                                            </p:txEl>
                                          </p:spTgt>
                                        </p:tgtEl>
                                        <p:attrNameLst>
                                          <p:attrName>style.visibility</p:attrName>
                                        </p:attrNameLst>
                                      </p:cBhvr>
                                      <p:to>
                                        <p:strVal val="visible"/>
                                      </p:to>
                                    </p:set>
                                    <p:animEffect transition="in" filter="fade">
                                      <p:cBhvr>
                                        <p:cTn id="89" dur="1000"/>
                                        <p:tgtEl>
                                          <p:spTgt spid="31">
                                            <p:txEl>
                                              <p:pRg st="2" end="2"/>
                                            </p:txEl>
                                          </p:spTgt>
                                        </p:tgtEl>
                                      </p:cBhvr>
                                    </p:animEffect>
                                    <p:anim calcmode="lin" valueType="num">
                                      <p:cBhvr>
                                        <p:cTn id="90" dur="10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91" dur="10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92" fill="hold">
                            <p:stCondLst>
                              <p:cond delay="13000"/>
                            </p:stCondLst>
                            <p:childTnLst>
                              <p:par>
                                <p:cTn id="93" presetID="42" presetClass="entr" presetSubtype="0" fill="hold" grpId="0" nodeType="afterEffect">
                                  <p:stCondLst>
                                    <p:cond delay="0"/>
                                  </p:stCondLst>
                                  <p:childTnLst>
                                    <p:set>
                                      <p:cBhvr>
                                        <p:cTn id="94" dur="1" fill="hold">
                                          <p:stCondLst>
                                            <p:cond delay="0"/>
                                          </p:stCondLst>
                                        </p:cTn>
                                        <p:tgtEl>
                                          <p:spTgt spid="31">
                                            <p:txEl>
                                              <p:pRg st="3" end="3"/>
                                            </p:txEl>
                                          </p:spTgt>
                                        </p:tgtEl>
                                        <p:attrNameLst>
                                          <p:attrName>style.visibility</p:attrName>
                                        </p:attrNameLst>
                                      </p:cBhvr>
                                      <p:to>
                                        <p:strVal val="visible"/>
                                      </p:to>
                                    </p:set>
                                    <p:animEffect transition="in" filter="fade">
                                      <p:cBhvr>
                                        <p:cTn id="95" dur="1000"/>
                                        <p:tgtEl>
                                          <p:spTgt spid="31">
                                            <p:txEl>
                                              <p:pRg st="3" end="3"/>
                                            </p:txEl>
                                          </p:spTgt>
                                        </p:tgtEl>
                                      </p:cBhvr>
                                    </p:animEffect>
                                    <p:anim calcmode="lin" valueType="num">
                                      <p:cBhvr>
                                        <p:cTn id="96" dur="1000" fill="hold"/>
                                        <p:tgtEl>
                                          <p:spTgt spid="31">
                                            <p:txEl>
                                              <p:pRg st="3" end="3"/>
                                            </p:txEl>
                                          </p:spTgt>
                                        </p:tgtEl>
                                        <p:attrNameLst>
                                          <p:attrName>ppt_x</p:attrName>
                                        </p:attrNameLst>
                                      </p:cBhvr>
                                      <p:tavLst>
                                        <p:tav tm="0">
                                          <p:val>
                                            <p:strVal val="#ppt_x"/>
                                          </p:val>
                                        </p:tav>
                                        <p:tav tm="100000">
                                          <p:val>
                                            <p:strVal val="#ppt_x"/>
                                          </p:val>
                                        </p:tav>
                                      </p:tavLst>
                                    </p:anim>
                                    <p:anim calcmode="lin" valueType="num">
                                      <p:cBhvr>
                                        <p:cTn id="97" dur="1000" fill="hold"/>
                                        <p:tgtEl>
                                          <p:spTgt spid="31">
                                            <p:txEl>
                                              <p:pRg st="3" end="3"/>
                                            </p:txEl>
                                          </p:spTgt>
                                        </p:tgtEl>
                                        <p:attrNameLst>
                                          <p:attrName>ppt_y</p:attrName>
                                        </p:attrNameLst>
                                      </p:cBhvr>
                                      <p:tavLst>
                                        <p:tav tm="0">
                                          <p:val>
                                            <p:strVal val="#ppt_y+.1"/>
                                          </p:val>
                                        </p:tav>
                                        <p:tav tm="100000">
                                          <p:val>
                                            <p:strVal val="#ppt_y"/>
                                          </p:val>
                                        </p:tav>
                                      </p:tavLst>
                                    </p:anim>
                                  </p:childTnLst>
                                </p:cTn>
                              </p:par>
                            </p:childTnLst>
                          </p:cTn>
                        </p:par>
                        <p:par>
                          <p:cTn id="98" fill="hold">
                            <p:stCondLst>
                              <p:cond delay="14000"/>
                            </p:stCondLst>
                            <p:childTnLst>
                              <p:par>
                                <p:cTn id="99" presetID="42" presetClass="entr" presetSubtype="0" fill="hold" grpId="0" nodeType="afterEffect">
                                  <p:stCondLst>
                                    <p:cond delay="0"/>
                                  </p:stCondLst>
                                  <p:childTnLst>
                                    <p:set>
                                      <p:cBhvr>
                                        <p:cTn id="100" dur="1" fill="hold">
                                          <p:stCondLst>
                                            <p:cond delay="0"/>
                                          </p:stCondLst>
                                        </p:cTn>
                                        <p:tgtEl>
                                          <p:spTgt spid="31">
                                            <p:txEl>
                                              <p:pRg st="4" end="4"/>
                                            </p:txEl>
                                          </p:spTgt>
                                        </p:tgtEl>
                                        <p:attrNameLst>
                                          <p:attrName>style.visibility</p:attrName>
                                        </p:attrNameLst>
                                      </p:cBhvr>
                                      <p:to>
                                        <p:strVal val="visible"/>
                                      </p:to>
                                    </p:set>
                                    <p:animEffect transition="in" filter="fade">
                                      <p:cBhvr>
                                        <p:cTn id="101" dur="1000"/>
                                        <p:tgtEl>
                                          <p:spTgt spid="31">
                                            <p:txEl>
                                              <p:pRg st="4" end="4"/>
                                            </p:txEl>
                                          </p:spTgt>
                                        </p:tgtEl>
                                      </p:cBhvr>
                                    </p:animEffect>
                                    <p:anim calcmode="lin" valueType="num">
                                      <p:cBhvr>
                                        <p:cTn id="102" dur="10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103" dur="10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16" presetClass="entr" presetSubtype="37" fill="hold" grpId="0" nodeType="afterEffect">
                                  <p:stCondLst>
                                    <p:cond delay="0"/>
                                  </p:stCondLst>
                                  <p:childTnLst>
                                    <p:set>
                                      <p:cBhvr>
                                        <p:cTn id="106" dur="1" fill="hold">
                                          <p:stCondLst>
                                            <p:cond delay="0"/>
                                          </p:stCondLst>
                                        </p:cTn>
                                        <p:tgtEl>
                                          <p:spTgt spid="29"/>
                                        </p:tgtEl>
                                        <p:attrNameLst>
                                          <p:attrName>style.visibility</p:attrName>
                                        </p:attrNameLst>
                                      </p:cBhvr>
                                      <p:to>
                                        <p:strVal val="visible"/>
                                      </p:to>
                                    </p:set>
                                    <p:animEffect transition="in" filter="barn(outVertical)">
                                      <p:cBhvr>
                                        <p:cTn id="107" dur="500"/>
                                        <p:tgtEl>
                                          <p:spTgt spid="29"/>
                                        </p:tgtEl>
                                      </p:cBhvr>
                                    </p:animEffect>
                                  </p:childTnLst>
                                </p:cTn>
                              </p:par>
                            </p:childTnLst>
                          </p:cTn>
                        </p:par>
                        <p:par>
                          <p:cTn id="108" fill="hold">
                            <p:stCondLst>
                              <p:cond delay="15500"/>
                            </p:stCondLst>
                            <p:childTnLst>
                              <p:par>
                                <p:cTn id="109" presetID="42" presetClass="entr" presetSubtype="0" fill="hold" nodeType="afterEffect">
                                  <p:stCondLst>
                                    <p:cond delay="0"/>
                                  </p:stCondLst>
                                  <p:childTnLst>
                                    <p:set>
                                      <p:cBhvr>
                                        <p:cTn id="110" dur="1" fill="hold">
                                          <p:stCondLst>
                                            <p:cond delay="0"/>
                                          </p:stCondLst>
                                        </p:cTn>
                                        <p:tgtEl>
                                          <p:spTgt spid="4"/>
                                        </p:tgtEl>
                                        <p:attrNameLst>
                                          <p:attrName>style.visibility</p:attrName>
                                        </p:attrNameLst>
                                      </p:cBhvr>
                                      <p:to>
                                        <p:strVal val="visible"/>
                                      </p:to>
                                    </p:set>
                                    <p:animEffect transition="in" filter="fade">
                                      <p:cBhvr>
                                        <p:cTn id="111" dur="1000"/>
                                        <p:tgtEl>
                                          <p:spTgt spid="4"/>
                                        </p:tgtEl>
                                      </p:cBhvr>
                                    </p:animEffect>
                                    <p:anim calcmode="lin" valueType="num">
                                      <p:cBhvr>
                                        <p:cTn id="112" dur="1000" fill="hold"/>
                                        <p:tgtEl>
                                          <p:spTgt spid="4"/>
                                        </p:tgtEl>
                                        <p:attrNameLst>
                                          <p:attrName>ppt_x</p:attrName>
                                        </p:attrNameLst>
                                      </p:cBhvr>
                                      <p:tavLst>
                                        <p:tav tm="0">
                                          <p:val>
                                            <p:strVal val="#ppt_x"/>
                                          </p:val>
                                        </p:tav>
                                        <p:tav tm="100000">
                                          <p:val>
                                            <p:strVal val="#ppt_x"/>
                                          </p:val>
                                        </p:tav>
                                      </p:tavLst>
                                    </p:anim>
                                    <p:anim calcmode="lin" valueType="num">
                                      <p:cBhvr>
                                        <p:cTn id="113" dur="1000" fill="hold"/>
                                        <p:tgtEl>
                                          <p:spTgt spid="4"/>
                                        </p:tgtEl>
                                        <p:attrNameLst>
                                          <p:attrName>ppt_y</p:attrName>
                                        </p:attrNameLst>
                                      </p:cBhvr>
                                      <p:tavLst>
                                        <p:tav tm="0">
                                          <p:val>
                                            <p:strVal val="#ppt_y+.1"/>
                                          </p:val>
                                        </p:tav>
                                        <p:tav tm="100000">
                                          <p:val>
                                            <p:strVal val="#ppt_y"/>
                                          </p:val>
                                        </p:tav>
                                      </p:tavLst>
                                    </p:anim>
                                  </p:childTnLst>
                                </p:cTn>
                              </p:par>
                            </p:childTnLst>
                          </p:cTn>
                        </p:par>
                        <p:par>
                          <p:cTn id="114" fill="hold">
                            <p:stCondLst>
                              <p:cond delay="16500"/>
                            </p:stCondLst>
                            <p:childTnLst>
                              <p:par>
                                <p:cTn id="115" presetID="53" presetClass="entr" presetSubtype="16" fill="hold" grpId="0" nodeType="afterEffect">
                                  <p:stCondLst>
                                    <p:cond delay="0"/>
                                  </p:stCondLst>
                                  <p:childTnLst>
                                    <p:set>
                                      <p:cBhvr>
                                        <p:cTn id="116" dur="1" fill="hold">
                                          <p:stCondLst>
                                            <p:cond delay="0"/>
                                          </p:stCondLst>
                                        </p:cTn>
                                        <p:tgtEl>
                                          <p:spTgt spid="38"/>
                                        </p:tgtEl>
                                        <p:attrNameLst>
                                          <p:attrName>style.visibility</p:attrName>
                                        </p:attrNameLst>
                                      </p:cBhvr>
                                      <p:to>
                                        <p:strVal val="visible"/>
                                      </p:to>
                                    </p:set>
                                    <p:anim calcmode="lin" valueType="num">
                                      <p:cBhvr>
                                        <p:cTn id="117" dur="500" fill="hold"/>
                                        <p:tgtEl>
                                          <p:spTgt spid="38"/>
                                        </p:tgtEl>
                                        <p:attrNameLst>
                                          <p:attrName>ppt_w</p:attrName>
                                        </p:attrNameLst>
                                      </p:cBhvr>
                                      <p:tavLst>
                                        <p:tav tm="0">
                                          <p:val>
                                            <p:fltVal val="0"/>
                                          </p:val>
                                        </p:tav>
                                        <p:tav tm="100000">
                                          <p:val>
                                            <p:strVal val="#ppt_w"/>
                                          </p:val>
                                        </p:tav>
                                      </p:tavLst>
                                    </p:anim>
                                    <p:anim calcmode="lin" valueType="num">
                                      <p:cBhvr>
                                        <p:cTn id="118" dur="500" fill="hold"/>
                                        <p:tgtEl>
                                          <p:spTgt spid="38"/>
                                        </p:tgtEl>
                                        <p:attrNameLst>
                                          <p:attrName>ppt_h</p:attrName>
                                        </p:attrNameLst>
                                      </p:cBhvr>
                                      <p:tavLst>
                                        <p:tav tm="0">
                                          <p:val>
                                            <p:fltVal val="0"/>
                                          </p:val>
                                        </p:tav>
                                        <p:tav tm="100000">
                                          <p:val>
                                            <p:strVal val="#ppt_h"/>
                                          </p:val>
                                        </p:tav>
                                      </p:tavLst>
                                    </p:anim>
                                    <p:animEffect transition="in" filter="fade">
                                      <p:cBhvr>
                                        <p:cTn id="119" dur="500"/>
                                        <p:tgtEl>
                                          <p:spTgt spid="38"/>
                                        </p:tgtEl>
                                      </p:cBhvr>
                                    </p:animEffect>
                                  </p:childTnLst>
                                </p:cTn>
                              </p:par>
                            </p:childTnLst>
                          </p:cTn>
                        </p:par>
                        <p:par>
                          <p:cTn id="120" fill="hold">
                            <p:stCondLst>
                              <p:cond delay="17000"/>
                            </p:stCondLst>
                            <p:childTnLst>
                              <p:par>
                                <p:cTn id="121" presetID="16" presetClass="entr" presetSubtype="37" fill="hold" grpId="0" nodeType="afterEffect">
                                  <p:stCondLst>
                                    <p:cond delay="0"/>
                                  </p:stCondLst>
                                  <p:childTnLst>
                                    <p:set>
                                      <p:cBhvr>
                                        <p:cTn id="122" dur="1" fill="hold">
                                          <p:stCondLst>
                                            <p:cond delay="0"/>
                                          </p:stCondLst>
                                        </p:cTn>
                                        <p:tgtEl>
                                          <p:spTgt spid="36"/>
                                        </p:tgtEl>
                                        <p:attrNameLst>
                                          <p:attrName>style.visibility</p:attrName>
                                        </p:attrNameLst>
                                      </p:cBhvr>
                                      <p:to>
                                        <p:strVal val="visible"/>
                                      </p:to>
                                    </p:set>
                                    <p:animEffect transition="in" filter="barn(outVertical)">
                                      <p:cBhvr>
                                        <p:cTn id="123" dur="500"/>
                                        <p:tgtEl>
                                          <p:spTgt spid="36"/>
                                        </p:tgtEl>
                                      </p:cBhvr>
                                    </p:animEffect>
                                  </p:childTnLst>
                                </p:cTn>
                              </p:par>
                            </p:childTnLst>
                          </p:cTn>
                        </p:par>
                        <p:par>
                          <p:cTn id="124" fill="hold">
                            <p:stCondLst>
                              <p:cond delay="17500"/>
                            </p:stCondLst>
                            <p:childTnLst>
                              <p:par>
                                <p:cTn id="125" presetID="42" presetClass="entr" presetSubtype="0" fill="hold" grpId="0" nodeType="afterEffect">
                                  <p:stCondLst>
                                    <p:cond delay="0"/>
                                  </p:stCondLst>
                                  <p:childTnLst>
                                    <p:set>
                                      <p:cBhvr>
                                        <p:cTn id="126" dur="1" fill="hold">
                                          <p:stCondLst>
                                            <p:cond delay="0"/>
                                          </p:stCondLst>
                                        </p:cTn>
                                        <p:tgtEl>
                                          <p:spTgt spid="39">
                                            <p:txEl>
                                              <p:pRg st="0" end="0"/>
                                            </p:txEl>
                                          </p:spTgt>
                                        </p:tgtEl>
                                        <p:attrNameLst>
                                          <p:attrName>style.visibility</p:attrName>
                                        </p:attrNameLst>
                                      </p:cBhvr>
                                      <p:to>
                                        <p:strVal val="visible"/>
                                      </p:to>
                                    </p:set>
                                    <p:animEffect transition="in" filter="fade">
                                      <p:cBhvr>
                                        <p:cTn id="127" dur="1000"/>
                                        <p:tgtEl>
                                          <p:spTgt spid="39">
                                            <p:txEl>
                                              <p:pRg st="0" end="0"/>
                                            </p:txEl>
                                          </p:spTgt>
                                        </p:tgtEl>
                                      </p:cBhvr>
                                    </p:animEffect>
                                    <p:anim calcmode="lin" valueType="num">
                                      <p:cBhvr>
                                        <p:cTn id="128" dur="1000" fill="hold"/>
                                        <p:tgtEl>
                                          <p:spTgt spid="39">
                                            <p:txEl>
                                              <p:pRg st="0" end="0"/>
                                            </p:txEl>
                                          </p:spTgt>
                                        </p:tgtEl>
                                        <p:attrNameLst>
                                          <p:attrName>ppt_x</p:attrName>
                                        </p:attrNameLst>
                                      </p:cBhvr>
                                      <p:tavLst>
                                        <p:tav tm="0">
                                          <p:val>
                                            <p:strVal val="#ppt_x"/>
                                          </p:val>
                                        </p:tav>
                                        <p:tav tm="100000">
                                          <p:val>
                                            <p:strVal val="#ppt_x"/>
                                          </p:val>
                                        </p:tav>
                                      </p:tavLst>
                                    </p:anim>
                                    <p:anim calcmode="lin" valueType="num">
                                      <p:cBhvr>
                                        <p:cTn id="129" dur="1000" fill="hold"/>
                                        <p:tgtEl>
                                          <p:spTgt spid="39">
                                            <p:txEl>
                                              <p:pRg st="0" end="0"/>
                                            </p:txEl>
                                          </p:spTgt>
                                        </p:tgtEl>
                                        <p:attrNameLst>
                                          <p:attrName>ppt_y</p:attrName>
                                        </p:attrNameLst>
                                      </p:cBhvr>
                                      <p:tavLst>
                                        <p:tav tm="0">
                                          <p:val>
                                            <p:strVal val="#ppt_y+.1"/>
                                          </p:val>
                                        </p:tav>
                                        <p:tav tm="100000">
                                          <p:val>
                                            <p:strVal val="#ppt_y"/>
                                          </p:val>
                                        </p:tav>
                                      </p:tavLst>
                                    </p:anim>
                                  </p:childTnLst>
                                </p:cTn>
                              </p:par>
                            </p:childTnLst>
                          </p:cTn>
                        </p:par>
                        <p:par>
                          <p:cTn id="130" fill="hold">
                            <p:stCondLst>
                              <p:cond delay="18500"/>
                            </p:stCondLst>
                            <p:childTnLst>
                              <p:par>
                                <p:cTn id="131" presetID="42" presetClass="entr" presetSubtype="0" fill="hold" grpId="0" nodeType="afterEffect">
                                  <p:stCondLst>
                                    <p:cond delay="0"/>
                                  </p:stCondLst>
                                  <p:childTnLst>
                                    <p:set>
                                      <p:cBhvr>
                                        <p:cTn id="132" dur="1" fill="hold">
                                          <p:stCondLst>
                                            <p:cond delay="0"/>
                                          </p:stCondLst>
                                        </p:cTn>
                                        <p:tgtEl>
                                          <p:spTgt spid="39">
                                            <p:txEl>
                                              <p:pRg st="1" end="1"/>
                                            </p:txEl>
                                          </p:spTgt>
                                        </p:tgtEl>
                                        <p:attrNameLst>
                                          <p:attrName>style.visibility</p:attrName>
                                        </p:attrNameLst>
                                      </p:cBhvr>
                                      <p:to>
                                        <p:strVal val="visible"/>
                                      </p:to>
                                    </p:set>
                                    <p:animEffect transition="in" filter="fade">
                                      <p:cBhvr>
                                        <p:cTn id="133" dur="1000"/>
                                        <p:tgtEl>
                                          <p:spTgt spid="39">
                                            <p:txEl>
                                              <p:pRg st="1" end="1"/>
                                            </p:txEl>
                                          </p:spTgt>
                                        </p:tgtEl>
                                      </p:cBhvr>
                                    </p:animEffect>
                                    <p:anim calcmode="lin" valueType="num">
                                      <p:cBhvr>
                                        <p:cTn id="134" dur="1000" fill="hold"/>
                                        <p:tgtEl>
                                          <p:spTgt spid="39">
                                            <p:txEl>
                                              <p:pRg st="1" end="1"/>
                                            </p:txEl>
                                          </p:spTgt>
                                        </p:tgtEl>
                                        <p:attrNameLst>
                                          <p:attrName>ppt_x</p:attrName>
                                        </p:attrNameLst>
                                      </p:cBhvr>
                                      <p:tavLst>
                                        <p:tav tm="0">
                                          <p:val>
                                            <p:strVal val="#ppt_x"/>
                                          </p:val>
                                        </p:tav>
                                        <p:tav tm="100000">
                                          <p:val>
                                            <p:strVal val="#ppt_x"/>
                                          </p:val>
                                        </p:tav>
                                      </p:tavLst>
                                    </p:anim>
                                    <p:anim calcmode="lin" valueType="num">
                                      <p:cBhvr>
                                        <p:cTn id="135" dur="1000" fill="hold"/>
                                        <p:tgtEl>
                                          <p:spTgt spid="39">
                                            <p:txEl>
                                              <p:pRg st="1" end="1"/>
                                            </p:txEl>
                                          </p:spTgt>
                                        </p:tgtEl>
                                        <p:attrNameLst>
                                          <p:attrName>ppt_y</p:attrName>
                                        </p:attrNameLst>
                                      </p:cBhvr>
                                      <p:tavLst>
                                        <p:tav tm="0">
                                          <p:val>
                                            <p:strVal val="#ppt_y+.1"/>
                                          </p:val>
                                        </p:tav>
                                        <p:tav tm="100000">
                                          <p:val>
                                            <p:strVal val="#ppt_y"/>
                                          </p:val>
                                        </p:tav>
                                      </p:tavLst>
                                    </p:anim>
                                  </p:childTnLst>
                                </p:cTn>
                              </p:par>
                            </p:childTnLst>
                          </p:cTn>
                        </p:par>
                        <p:par>
                          <p:cTn id="136" fill="hold">
                            <p:stCondLst>
                              <p:cond delay="19500"/>
                            </p:stCondLst>
                            <p:childTnLst>
                              <p:par>
                                <p:cTn id="137" presetID="42" presetClass="entr" presetSubtype="0" fill="hold" grpId="0" nodeType="afterEffect">
                                  <p:stCondLst>
                                    <p:cond delay="0"/>
                                  </p:stCondLst>
                                  <p:childTnLst>
                                    <p:set>
                                      <p:cBhvr>
                                        <p:cTn id="138" dur="1" fill="hold">
                                          <p:stCondLst>
                                            <p:cond delay="0"/>
                                          </p:stCondLst>
                                        </p:cTn>
                                        <p:tgtEl>
                                          <p:spTgt spid="39">
                                            <p:txEl>
                                              <p:pRg st="2" end="2"/>
                                            </p:txEl>
                                          </p:spTgt>
                                        </p:tgtEl>
                                        <p:attrNameLst>
                                          <p:attrName>style.visibility</p:attrName>
                                        </p:attrNameLst>
                                      </p:cBhvr>
                                      <p:to>
                                        <p:strVal val="visible"/>
                                      </p:to>
                                    </p:set>
                                    <p:animEffect transition="in" filter="fade">
                                      <p:cBhvr>
                                        <p:cTn id="139" dur="1000"/>
                                        <p:tgtEl>
                                          <p:spTgt spid="39">
                                            <p:txEl>
                                              <p:pRg st="2" end="2"/>
                                            </p:txEl>
                                          </p:spTgt>
                                        </p:tgtEl>
                                      </p:cBhvr>
                                    </p:animEffect>
                                    <p:anim calcmode="lin" valueType="num">
                                      <p:cBhvr>
                                        <p:cTn id="140" dur="1000" fill="hold"/>
                                        <p:tgtEl>
                                          <p:spTgt spid="39">
                                            <p:txEl>
                                              <p:pRg st="2" end="2"/>
                                            </p:txEl>
                                          </p:spTgt>
                                        </p:tgtEl>
                                        <p:attrNameLst>
                                          <p:attrName>ppt_x</p:attrName>
                                        </p:attrNameLst>
                                      </p:cBhvr>
                                      <p:tavLst>
                                        <p:tav tm="0">
                                          <p:val>
                                            <p:strVal val="#ppt_x"/>
                                          </p:val>
                                        </p:tav>
                                        <p:tav tm="100000">
                                          <p:val>
                                            <p:strVal val="#ppt_x"/>
                                          </p:val>
                                        </p:tav>
                                      </p:tavLst>
                                    </p:anim>
                                    <p:anim calcmode="lin" valueType="num">
                                      <p:cBhvr>
                                        <p:cTn id="141" dur="1000" fill="hold"/>
                                        <p:tgtEl>
                                          <p:spTgt spid="39">
                                            <p:txEl>
                                              <p:pRg st="2" end="2"/>
                                            </p:txEl>
                                          </p:spTgt>
                                        </p:tgtEl>
                                        <p:attrNameLst>
                                          <p:attrName>ppt_y</p:attrName>
                                        </p:attrNameLst>
                                      </p:cBhvr>
                                      <p:tavLst>
                                        <p:tav tm="0">
                                          <p:val>
                                            <p:strVal val="#ppt_y+.1"/>
                                          </p:val>
                                        </p:tav>
                                        <p:tav tm="100000">
                                          <p:val>
                                            <p:strVal val="#ppt_y"/>
                                          </p:val>
                                        </p:tav>
                                      </p:tavLst>
                                    </p:anim>
                                  </p:childTnLst>
                                </p:cTn>
                              </p:par>
                            </p:childTnLst>
                          </p:cTn>
                        </p:par>
                        <p:par>
                          <p:cTn id="142" fill="hold">
                            <p:stCondLst>
                              <p:cond delay="20500"/>
                            </p:stCondLst>
                            <p:childTnLst>
                              <p:par>
                                <p:cTn id="143" presetID="42" presetClass="entr" presetSubtype="0" fill="hold" grpId="0" nodeType="afterEffect">
                                  <p:stCondLst>
                                    <p:cond delay="0"/>
                                  </p:stCondLst>
                                  <p:childTnLst>
                                    <p:set>
                                      <p:cBhvr>
                                        <p:cTn id="144" dur="1" fill="hold">
                                          <p:stCondLst>
                                            <p:cond delay="0"/>
                                          </p:stCondLst>
                                        </p:cTn>
                                        <p:tgtEl>
                                          <p:spTgt spid="39">
                                            <p:txEl>
                                              <p:pRg st="3" end="3"/>
                                            </p:txEl>
                                          </p:spTgt>
                                        </p:tgtEl>
                                        <p:attrNameLst>
                                          <p:attrName>style.visibility</p:attrName>
                                        </p:attrNameLst>
                                      </p:cBhvr>
                                      <p:to>
                                        <p:strVal val="visible"/>
                                      </p:to>
                                    </p:set>
                                    <p:animEffect transition="in" filter="fade">
                                      <p:cBhvr>
                                        <p:cTn id="145" dur="1000"/>
                                        <p:tgtEl>
                                          <p:spTgt spid="39">
                                            <p:txEl>
                                              <p:pRg st="3" end="3"/>
                                            </p:txEl>
                                          </p:spTgt>
                                        </p:tgtEl>
                                      </p:cBhvr>
                                    </p:animEffect>
                                    <p:anim calcmode="lin" valueType="num">
                                      <p:cBhvr>
                                        <p:cTn id="146" dur="1000" fill="hold"/>
                                        <p:tgtEl>
                                          <p:spTgt spid="39">
                                            <p:txEl>
                                              <p:pRg st="3" end="3"/>
                                            </p:txEl>
                                          </p:spTgt>
                                        </p:tgtEl>
                                        <p:attrNameLst>
                                          <p:attrName>ppt_x</p:attrName>
                                        </p:attrNameLst>
                                      </p:cBhvr>
                                      <p:tavLst>
                                        <p:tav tm="0">
                                          <p:val>
                                            <p:strVal val="#ppt_x"/>
                                          </p:val>
                                        </p:tav>
                                        <p:tav tm="100000">
                                          <p:val>
                                            <p:strVal val="#ppt_x"/>
                                          </p:val>
                                        </p:tav>
                                      </p:tavLst>
                                    </p:anim>
                                    <p:anim calcmode="lin" valueType="num">
                                      <p:cBhvr>
                                        <p:cTn id="147" dur="1000" fill="hold"/>
                                        <p:tgtEl>
                                          <p:spTgt spid="39">
                                            <p:txEl>
                                              <p:pRg st="3" end="3"/>
                                            </p:txEl>
                                          </p:spTgt>
                                        </p:tgtEl>
                                        <p:attrNameLst>
                                          <p:attrName>ppt_y</p:attrName>
                                        </p:attrNameLst>
                                      </p:cBhvr>
                                      <p:tavLst>
                                        <p:tav tm="0">
                                          <p:val>
                                            <p:strVal val="#ppt_y+.1"/>
                                          </p:val>
                                        </p:tav>
                                        <p:tav tm="100000">
                                          <p:val>
                                            <p:strVal val="#ppt_y"/>
                                          </p:val>
                                        </p:tav>
                                      </p:tavLst>
                                    </p:anim>
                                  </p:childTnLst>
                                </p:cTn>
                              </p:par>
                            </p:childTnLst>
                          </p:cTn>
                        </p:par>
                        <p:par>
                          <p:cTn id="148" fill="hold">
                            <p:stCondLst>
                              <p:cond delay="21500"/>
                            </p:stCondLst>
                            <p:childTnLst>
                              <p:par>
                                <p:cTn id="149" presetID="42" presetClass="entr" presetSubtype="0" fill="hold" grpId="0" nodeType="afterEffect">
                                  <p:stCondLst>
                                    <p:cond delay="0"/>
                                  </p:stCondLst>
                                  <p:childTnLst>
                                    <p:set>
                                      <p:cBhvr>
                                        <p:cTn id="150" dur="1" fill="hold">
                                          <p:stCondLst>
                                            <p:cond delay="0"/>
                                          </p:stCondLst>
                                        </p:cTn>
                                        <p:tgtEl>
                                          <p:spTgt spid="39">
                                            <p:txEl>
                                              <p:pRg st="4" end="4"/>
                                            </p:txEl>
                                          </p:spTgt>
                                        </p:tgtEl>
                                        <p:attrNameLst>
                                          <p:attrName>style.visibility</p:attrName>
                                        </p:attrNameLst>
                                      </p:cBhvr>
                                      <p:to>
                                        <p:strVal val="visible"/>
                                      </p:to>
                                    </p:set>
                                    <p:animEffect transition="in" filter="fade">
                                      <p:cBhvr>
                                        <p:cTn id="151" dur="1000"/>
                                        <p:tgtEl>
                                          <p:spTgt spid="39">
                                            <p:txEl>
                                              <p:pRg st="4" end="4"/>
                                            </p:txEl>
                                          </p:spTgt>
                                        </p:tgtEl>
                                      </p:cBhvr>
                                    </p:animEffect>
                                    <p:anim calcmode="lin" valueType="num">
                                      <p:cBhvr>
                                        <p:cTn id="152" dur="1000" fill="hold"/>
                                        <p:tgtEl>
                                          <p:spTgt spid="39">
                                            <p:txEl>
                                              <p:pRg st="4" end="4"/>
                                            </p:txEl>
                                          </p:spTgt>
                                        </p:tgtEl>
                                        <p:attrNameLst>
                                          <p:attrName>ppt_x</p:attrName>
                                        </p:attrNameLst>
                                      </p:cBhvr>
                                      <p:tavLst>
                                        <p:tav tm="0">
                                          <p:val>
                                            <p:strVal val="#ppt_x"/>
                                          </p:val>
                                        </p:tav>
                                        <p:tav tm="100000">
                                          <p:val>
                                            <p:strVal val="#ppt_x"/>
                                          </p:val>
                                        </p:tav>
                                      </p:tavLst>
                                    </p:anim>
                                    <p:anim calcmode="lin" valueType="num">
                                      <p:cBhvr>
                                        <p:cTn id="153" dur="1000" fill="hold"/>
                                        <p:tgtEl>
                                          <p:spTgt spid="39">
                                            <p:txEl>
                                              <p:pRg st="4" end="4"/>
                                            </p:txEl>
                                          </p:spTgt>
                                        </p:tgtEl>
                                        <p:attrNameLst>
                                          <p:attrName>ppt_y</p:attrName>
                                        </p:attrNameLst>
                                      </p:cBhvr>
                                      <p:tavLst>
                                        <p:tav tm="0">
                                          <p:val>
                                            <p:strVal val="#ppt_y+.1"/>
                                          </p:val>
                                        </p:tav>
                                        <p:tav tm="100000">
                                          <p:val>
                                            <p:strVal val="#ppt_y"/>
                                          </p:val>
                                        </p:tav>
                                      </p:tavLst>
                                    </p:anim>
                                  </p:childTnLst>
                                </p:cTn>
                              </p:par>
                            </p:childTnLst>
                          </p:cTn>
                        </p:par>
                        <p:par>
                          <p:cTn id="154" fill="hold">
                            <p:stCondLst>
                              <p:cond delay="22500"/>
                            </p:stCondLst>
                            <p:childTnLst>
                              <p:par>
                                <p:cTn id="155" presetID="16" presetClass="entr" presetSubtype="37" fill="hold" grpId="0" nodeType="afterEffect">
                                  <p:stCondLst>
                                    <p:cond delay="0"/>
                                  </p:stCondLst>
                                  <p:childTnLst>
                                    <p:set>
                                      <p:cBhvr>
                                        <p:cTn id="156" dur="1" fill="hold">
                                          <p:stCondLst>
                                            <p:cond delay="0"/>
                                          </p:stCondLst>
                                        </p:cTn>
                                        <p:tgtEl>
                                          <p:spTgt spid="37"/>
                                        </p:tgtEl>
                                        <p:attrNameLst>
                                          <p:attrName>style.visibility</p:attrName>
                                        </p:attrNameLst>
                                      </p:cBhvr>
                                      <p:to>
                                        <p:strVal val="visible"/>
                                      </p:to>
                                    </p:set>
                                    <p:animEffect transition="in" filter="barn(outVertical)">
                                      <p:cBhvr>
                                        <p:cTn id="157" dur="500"/>
                                        <p:tgtEl>
                                          <p:spTgt spid="37"/>
                                        </p:tgtEl>
                                      </p:cBhvr>
                                    </p:animEffect>
                                  </p:childTnLst>
                                </p:cTn>
                              </p:par>
                            </p:childTnLst>
                          </p:cTn>
                        </p:par>
                        <p:par>
                          <p:cTn id="158" fill="hold">
                            <p:stCondLst>
                              <p:cond delay="23000"/>
                            </p:stCondLst>
                            <p:childTnLst>
                              <p:par>
                                <p:cTn id="159" presetID="53" presetClass="entr" presetSubtype="16" fill="hold" grpId="0" nodeType="afterEffect">
                                  <p:stCondLst>
                                    <p:cond delay="0"/>
                                  </p:stCondLst>
                                  <p:childTnLst>
                                    <p:set>
                                      <p:cBhvr>
                                        <p:cTn id="160" dur="1" fill="hold">
                                          <p:stCondLst>
                                            <p:cond delay="0"/>
                                          </p:stCondLst>
                                        </p:cTn>
                                        <p:tgtEl>
                                          <p:spTgt spid="40"/>
                                        </p:tgtEl>
                                        <p:attrNameLst>
                                          <p:attrName>style.visibility</p:attrName>
                                        </p:attrNameLst>
                                      </p:cBhvr>
                                      <p:to>
                                        <p:strVal val="visible"/>
                                      </p:to>
                                    </p:set>
                                    <p:anim calcmode="lin" valueType="num">
                                      <p:cBhvr>
                                        <p:cTn id="161" dur="500" fill="hold"/>
                                        <p:tgtEl>
                                          <p:spTgt spid="40"/>
                                        </p:tgtEl>
                                        <p:attrNameLst>
                                          <p:attrName>ppt_w</p:attrName>
                                        </p:attrNameLst>
                                      </p:cBhvr>
                                      <p:tavLst>
                                        <p:tav tm="0">
                                          <p:val>
                                            <p:fltVal val="0"/>
                                          </p:val>
                                        </p:tav>
                                        <p:tav tm="100000">
                                          <p:val>
                                            <p:strVal val="#ppt_w"/>
                                          </p:val>
                                        </p:tav>
                                      </p:tavLst>
                                    </p:anim>
                                    <p:anim calcmode="lin" valueType="num">
                                      <p:cBhvr>
                                        <p:cTn id="162" dur="500" fill="hold"/>
                                        <p:tgtEl>
                                          <p:spTgt spid="40"/>
                                        </p:tgtEl>
                                        <p:attrNameLst>
                                          <p:attrName>ppt_h</p:attrName>
                                        </p:attrNameLst>
                                      </p:cBhvr>
                                      <p:tavLst>
                                        <p:tav tm="0">
                                          <p:val>
                                            <p:fltVal val="0"/>
                                          </p:val>
                                        </p:tav>
                                        <p:tav tm="100000">
                                          <p:val>
                                            <p:strVal val="#ppt_h"/>
                                          </p:val>
                                        </p:tav>
                                      </p:tavLst>
                                    </p:anim>
                                    <p:animEffect transition="in" filter="fade">
                                      <p:cBhvr>
                                        <p:cTn id="163" dur="500"/>
                                        <p:tgtEl>
                                          <p:spTgt spid="40"/>
                                        </p:tgtEl>
                                      </p:cBhvr>
                                    </p:animEffect>
                                  </p:childTnLst>
                                </p:cTn>
                              </p:par>
                            </p:childTnLst>
                          </p:cTn>
                        </p:par>
                        <p:par>
                          <p:cTn id="164" fill="hold">
                            <p:stCondLst>
                              <p:cond delay="23500"/>
                            </p:stCondLst>
                            <p:childTnLst>
                              <p:par>
                                <p:cTn id="165" presetID="53" presetClass="entr" presetSubtype="16" fill="hold" nodeType="afterEffect">
                                  <p:stCondLst>
                                    <p:cond delay="0"/>
                                  </p:stCondLst>
                                  <p:childTnLst>
                                    <p:set>
                                      <p:cBhvr>
                                        <p:cTn id="166" dur="1" fill="hold">
                                          <p:stCondLst>
                                            <p:cond delay="0"/>
                                          </p:stCondLst>
                                        </p:cTn>
                                        <p:tgtEl>
                                          <p:spTgt spid="41"/>
                                        </p:tgtEl>
                                        <p:attrNameLst>
                                          <p:attrName>style.visibility</p:attrName>
                                        </p:attrNameLst>
                                      </p:cBhvr>
                                      <p:to>
                                        <p:strVal val="visible"/>
                                      </p:to>
                                    </p:set>
                                    <p:anim calcmode="lin" valueType="num">
                                      <p:cBhvr>
                                        <p:cTn id="167" dur="500" fill="hold"/>
                                        <p:tgtEl>
                                          <p:spTgt spid="41"/>
                                        </p:tgtEl>
                                        <p:attrNameLst>
                                          <p:attrName>ppt_w</p:attrName>
                                        </p:attrNameLst>
                                      </p:cBhvr>
                                      <p:tavLst>
                                        <p:tav tm="0">
                                          <p:val>
                                            <p:fltVal val="0"/>
                                          </p:val>
                                        </p:tav>
                                        <p:tav tm="100000">
                                          <p:val>
                                            <p:strVal val="#ppt_w"/>
                                          </p:val>
                                        </p:tav>
                                      </p:tavLst>
                                    </p:anim>
                                    <p:anim calcmode="lin" valueType="num">
                                      <p:cBhvr>
                                        <p:cTn id="168" dur="500" fill="hold"/>
                                        <p:tgtEl>
                                          <p:spTgt spid="41"/>
                                        </p:tgtEl>
                                        <p:attrNameLst>
                                          <p:attrName>ppt_h</p:attrName>
                                        </p:attrNameLst>
                                      </p:cBhvr>
                                      <p:tavLst>
                                        <p:tav tm="0">
                                          <p:val>
                                            <p:fltVal val="0"/>
                                          </p:val>
                                        </p:tav>
                                        <p:tav tm="100000">
                                          <p:val>
                                            <p:strVal val="#ppt_h"/>
                                          </p:val>
                                        </p:tav>
                                      </p:tavLst>
                                    </p:anim>
                                    <p:animEffect transition="in" filter="fade">
                                      <p:cBhvr>
                                        <p:cTn id="169" dur="500"/>
                                        <p:tgtEl>
                                          <p:spTgt spid="41"/>
                                        </p:tgtEl>
                                      </p:cBhvr>
                                    </p:animEffect>
                                  </p:childTnLst>
                                </p:cTn>
                              </p:par>
                            </p:childTnLst>
                          </p:cTn>
                        </p:par>
                        <p:par>
                          <p:cTn id="170" fill="hold">
                            <p:stCondLst>
                              <p:cond delay="24000"/>
                            </p:stCondLst>
                            <p:childTnLst>
                              <p:par>
                                <p:cTn id="171" presetID="42" presetClass="entr" presetSubtype="0" fill="hold" grpId="0" nodeType="afterEffect">
                                  <p:stCondLst>
                                    <p:cond delay="0"/>
                                  </p:stCondLst>
                                  <p:childTnLst>
                                    <p:set>
                                      <p:cBhvr>
                                        <p:cTn id="172" dur="1" fill="hold">
                                          <p:stCondLst>
                                            <p:cond delay="0"/>
                                          </p:stCondLst>
                                        </p:cTn>
                                        <p:tgtEl>
                                          <p:spTgt spid="62">
                                            <p:txEl>
                                              <p:pRg st="0" end="0"/>
                                            </p:txEl>
                                          </p:spTgt>
                                        </p:tgtEl>
                                        <p:attrNameLst>
                                          <p:attrName>style.visibility</p:attrName>
                                        </p:attrNameLst>
                                      </p:cBhvr>
                                      <p:to>
                                        <p:strVal val="visible"/>
                                      </p:to>
                                    </p:set>
                                    <p:animEffect transition="in" filter="fade">
                                      <p:cBhvr>
                                        <p:cTn id="173" dur="1000"/>
                                        <p:tgtEl>
                                          <p:spTgt spid="62">
                                            <p:txEl>
                                              <p:pRg st="0" end="0"/>
                                            </p:txEl>
                                          </p:spTgt>
                                        </p:tgtEl>
                                      </p:cBhvr>
                                    </p:animEffect>
                                    <p:anim calcmode="lin" valueType="num">
                                      <p:cBhvr>
                                        <p:cTn id="174"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75"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5000"/>
                            </p:stCondLst>
                            <p:childTnLst>
                              <p:par>
                                <p:cTn id="177" presetID="42" presetClass="entr" presetSubtype="0" fill="hold" grpId="0" nodeType="afterEffect">
                                  <p:stCondLst>
                                    <p:cond delay="0"/>
                                  </p:stCondLst>
                                  <p:childTnLst>
                                    <p:set>
                                      <p:cBhvr>
                                        <p:cTn id="178" dur="1" fill="hold">
                                          <p:stCondLst>
                                            <p:cond delay="0"/>
                                          </p:stCondLst>
                                        </p:cTn>
                                        <p:tgtEl>
                                          <p:spTgt spid="62">
                                            <p:txEl>
                                              <p:pRg st="2" end="2"/>
                                            </p:txEl>
                                          </p:spTgt>
                                        </p:tgtEl>
                                        <p:attrNameLst>
                                          <p:attrName>style.visibility</p:attrName>
                                        </p:attrNameLst>
                                      </p:cBhvr>
                                      <p:to>
                                        <p:strVal val="visible"/>
                                      </p:to>
                                    </p:set>
                                    <p:animEffect transition="in" filter="fade">
                                      <p:cBhvr>
                                        <p:cTn id="179" dur="1000"/>
                                        <p:tgtEl>
                                          <p:spTgt spid="62">
                                            <p:txEl>
                                              <p:pRg st="2" end="2"/>
                                            </p:txEl>
                                          </p:spTgt>
                                        </p:tgtEl>
                                      </p:cBhvr>
                                    </p:animEffect>
                                    <p:anim calcmode="lin" valueType="num">
                                      <p:cBhvr>
                                        <p:cTn id="180" dur="10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181" dur="10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182" fill="hold">
                            <p:stCondLst>
                              <p:cond delay="26000"/>
                            </p:stCondLst>
                            <p:childTnLst>
                              <p:par>
                                <p:cTn id="183" presetID="42" presetClass="entr" presetSubtype="0" fill="hold" grpId="0" nodeType="afterEffect">
                                  <p:stCondLst>
                                    <p:cond delay="0"/>
                                  </p:stCondLst>
                                  <p:childTnLst>
                                    <p:set>
                                      <p:cBhvr>
                                        <p:cTn id="184" dur="1" fill="hold">
                                          <p:stCondLst>
                                            <p:cond delay="0"/>
                                          </p:stCondLst>
                                        </p:cTn>
                                        <p:tgtEl>
                                          <p:spTgt spid="62">
                                            <p:txEl>
                                              <p:pRg st="4" end="4"/>
                                            </p:txEl>
                                          </p:spTgt>
                                        </p:tgtEl>
                                        <p:attrNameLst>
                                          <p:attrName>style.visibility</p:attrName>
                                        </p:attrNameLst>
                                      </p:cBhvr>
                                      <p:to>
                                        <p:strVal val="visible"/>
                                      </p:to>
                                    </p:set>
                                    <p:animEffect transition="in" filter="fade">
                                      <p:cBhvr>
                                        <p:cTn id="185" dur="1000"/>
                                        <p:tgtEl>
                                          <p:spTgt spid="62">
                                            <p:txEl>
                                              <p:pRg st="4" end="4"/>
                                            </p:txEl>
                                          </p:spTgt>
                                        </p:tgtEl>
                                      </p:cBhvr>
                                    </p:animEffect>
                                    <p:anim calcmode="lin" valueType="num">
                                      <p:cBhvr>
                                        <p:cTn id="186" dur="1000" fill="hold"/>
                                        <p:tgtEl>
                                          <p:spTgt spid="62">
                                            <p:txEl>
                                              <p:pRg st="4" end="4"/>
                                            </p:txEl>
                                          </p:spTgt>
                                        </p:tgtEl>
                                        <p:attrNameLst>
                                          <p:attrName>ppt_x</p:attrName>
                                        </p:attrNameLst>
                                      </p:cBhvr>
                                      <p:tavLst>
                                        <p:tav tm="0">
                                          <p:val>
                                            <p:strVal val="#ppt_x"/>
                                          </p:val>
                                        </p:tav>
                                        <p:tav tm="100000">
                                          <p:val>
                                            <p:strVal val="#ppt_x"/>
                                          </p:val>
                                        </p:tav>
                                      </p:tavLst>
                                    </p:anim>
                                    <p:anim calcmode="lin" valueType="num">
                                      <p:cBhvr>
                                        <p:cTn id="187" dur="1000" fill="hold"/>
                                        <p:tgtEl>
                                          <p:spTgt spid="6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p:bldP spid="16" grpId="0"/>
      <p:bldP spid="17" grpId="0"/>
      <p:bldP spid="19" grpId="0" build="p"/>
      <p:bldP spid="28" grpId="0"/>
      <p:bldP spid="29" grpId="0"/>
      <p:bldP spid="30" grpId="0"/>
      <p:bldP spid="31" grpId="0" build="p"/>
      <p:bldP spid="36" grpId="0"/>
      <p:bldP spid="37" grpId="0"/>
      <p:bldP spid="38" grpId="0"/>
      <p:bldP spid="39" grpId="0" build="p"/>
      <p:bldP spid="40" grpId="0" animBg="1"/>
      <p:bldP spid="6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1716</TotalTime>
  <Words>1312</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364</cp:revision>
  <dcterms:created xsi:type="dcterms:W3CDTF">2016-09-28T22:08:47Z</dcterms:created>
  <dcterms:modified xsi:type="dcterms:W3CDTF">2018-11-12T22:20:13Z</dcterms:modified>
</cp:coreProperties>
</file>