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54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rgbClr val="FF2B2A"/>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rgbClr val="FFA803"/>
                </a:solidFill>
                <a:latin typeface="Bernard MT Condensed" panose="02050806060905020404" pitchFamily="18" charset="0"/>
              </a:rPr>
              <a:t>Widget #4</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rgbClr val="85C401"/>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rgbClr val="3EB8CD"/>
                </a:solidFill>
                <a:latin typeface="Bernard MT Condensed" panose="02050806060905020404" pitchFamily="18" charset="0"/>
              </a:rPr>
              <a:t>Widget #3</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6E4B560F-6392-45A9-83CC-1BC57926C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2018-11-12T22:16:36Z</dcterms:modified>
</cp:coreProperties>
</file>