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noFill/>
          <a:ln w="28575">
            <a:solidFill>
              <a:srgbClr val="5659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ln w="28575">
            <a:solidFill>
              <a:srgbClr val="56595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2B2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85C40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0AE98323-E811-43DA-AD8A-B54B153A56B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01987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1244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2018-11-12T22:15:01Z</dcterms:modified>
</cp:coreProperties>
</file>