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01"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20"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hyperlink" Target="http://powerpoint.sage-fox.com/" TargetMode="External"/><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781055" y="1789412"/>
            <a:ext cx="2325904" cy="4230388"/>
          </a:xfrm>
          <a:prstGeom prst="rect">
            <a:avLst/>
          </a:prstGeom>
        </p:spPr>
      </p:pic>
      <p:sp>
        <p:nvSpPr>
          <p:cNvPr id="7" name="Rectangle 6"/>
          <p:cNvSpPr/>
          <p:nvPr/>
        </p:nvSpPr>
        <p:spPr>
          <a:xfrm>
            <a:off x="4010607" y="2533247"/>
            <a:ext cx="1866799" cy="2748898"/>
          </a:xfrm>
          <a:prstGeom prst="rect">
            <a:avLst/>
          </a:prstGeom>
          <a:blipFill>
            <a:blip r:embed="rId3"/>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106896" y="1789412"/>
            <a:ext cx="2325904" cy="4230388"/>
          </a:xfrm>
          <a:prstGeom prst="rect">
            <a:avLst/>
          </a:prstGeom>
        </p:spPr>
      </p:pic>
      <p:sp>
        <p:nvSpPr>
          <p:cNvPr id="11" name="Rectangle 10"/>
          <p:cNvSpPr/>
          <p:nvPr/>
        </p:nvSpPr>
        <p:spPr>
          <a:xfrm>
            <a:off x="6336448" y="2533247"/>
            <a:ext cx="1866799" cy="2748898"/>
          </a:xfrm>
          <a:prstGeom prst="rect">
            <a:avLst/>
          </a:prstGeom>
          <a:blipFill>
            <a:blip r:embed="rId4"/>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18" name="Left Brace 17"/>
          <p:cNvSpPr/>
          <p:nvPr/>
        </p:nvSpPr>
        <p:spPr>
          <a:xfrm>
            <a:off x="3454400" y="1941814"/>
            <a:ext cx="203200" cy="2698775"/>
          </a:xfrm>
          <a:prstGeom prst="leftBrace">
            <a:avLst/>
          </a:prstGeom>
          <a:noFill/>
          <a:ln w="28575">
            <a:solidFill>
              <a:srgbClr val="56595E"/>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solidFill>
                <a:schemeClr val="bg1"/>
              </a:solidFill>
            </a:endParaRPr>
          </a:p>
        </p:txBody>
      </p:sp>
      <p:sp>
        <p:nvSpPr>
          <p:cNvPr id="23" name="Left Brace 22"/>
          <p:cNvSpPr/>
          <p:nvPr/>
        </p:nvSpPr>
        <p:spPr>
          <a:xfrm flipH="1">
            <a:off x="8432800" y="1910136"/>
            <a:ext cx="193747" cy="2698775"/>
          </a:xfrm>
          <a:prstGeom prst="leftBrace">
            <a:avLst/>
          </a:prstGeom>
          <a:ln w="28575">
            <a:solidFill>
              <a:srgbClr val="56595E"/>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solidFill>
                <a:schemeClr val="bg1"/>
              </a:solidFill>
            </a:endParaRPr>
          </a:p>
        </p:txBody>
      </p:sp>
      <p:sp>
        <p:nvSpPr>
          <p:cNvPr id="31" name="Freeform: Shape 30">
            <a:extLst>
              <a:ext uri="{FF2B5EF4-FFF2-40B4-BE49-F238E27FC236}">
                <a16:creationId xmlns:a16="http://schemas.microsoft.com/office/drawing/2014/main" id="{0CF09074-B4B4-497B-B68A-E426A13C384F}"/>
              </a:ext>
            </a:extLst>
          </p:cNvPr>
          <p:cNvSpPr/>
          <p:nvPr/>
        </p:nvSpPr>
        <p:spPr>
          <a:xfrm>
            <a:off x="1321910" y="1633101"/>
            <a:ext cx="1604481" cy="4721081"/>
          </a:xfrm>
          <a:custGeom>
            <a:avLst/>
            <a:gdLst>
              <a:gd name="connsiteX0" fmla="*/ 803521 w 1604481"/>
              <a:gd name="connsiteY0" fmla="*/ 0 h 4721081"/>
              <a:gd name="connsiteX1" fmla="*/ 1600200 w 1604481"/>
              <a:gd name="connsiteY1" fmla="*/ 469974 h 4721081"/>
              <a:gd name="connsiteX2" fmla="*/ 1600200 w 1604481"/>
              <a:gd name="connsiteY2" fmla="*/ 941850 h 4721081"/>
              <a:gd name="connsiteX3" fmla="*/ 1604481 w 1604481"/>
              <a:gd name="connsiteY3" fmla="*/ 941850 h 4721081"/>
              <a:gd name="connsiteX4" fmla="*/ 1604481 w 1604481"/>
              <a:gd name="connsiteY4" fmla="*/ 4237129 h 4721081"/>
              <a:gd name="connsiteX5" fmla="*/ 800960 w 1604481"/>
              <a:gd name="connsiteY5" fmla="*/ 4721081 h 4721081"/>
              <a:gd name="connsiteX6" fmla="*/ 4281 w 1604481"/>
              <a:gd name="connsiteY6" fmla="*/ 4251107 h 4721081"/>
              <a:gd name="connsiteX7" fmla="*/ 4281 w 1604481"/>
              <a:gd name="connsiteY7" fmla="*/ 3779231 h 4721081"/>
              <a:gd name="connsiteX8" fmla="*/ 0 w 1604481"/>
              <a:gd name="connsiteY8" fmla="*/ 3779231 h 4721081"/>
              <a:gd name="connsiteX9" fmla="*/ 0 w 1604481"/>
              <a:gd name="connsiteY9" fmla="*/ 483952 h 47210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04481" h="4721081">
                <a:moveTo>
                  <a:pt x="803521" y="0"/>
                </a:moveTo>
                <a:lnTo>
                  <a:pt x="1600200" y="469974"/>
                </a:lnTo>
                <a:lnTo>
                  <a:pt x="1600200" y="941850"/>
                </a:lnTo>
                <a:lnTo>
                  <a:pt x="1604481" y="941850"/>
                </a:lnTo>
                <a:lnTo>
                  <a:pt x="1604481" y="4237129"/>
                </a:lnTo>
                <a:lnTo>
                  <a:pt x="800960" y="4721081"/>
                </a:lnTo>
                <a:lnTo>
                  <a:pt x="4281" y="4251107"/>
                </a:lnTo>
                <a:lnTo>
                  <a:pt x="4281" y="3779231"/>
                </a:lnTo>
                <a:lnTo>
                  <a:pt x="0" y="3779231"/>
                </a:lnTo>
                <a:lnTo>
                  <a:pt x="0" y="483952"/>
                </a:lnTo>
                <a:close/>
              </a:path>
            </a:pathLst>
          </a:custGeom>
          <a:solidFill>
            <a:srgbClr val="FF2B2A"/>
          </a:solidFill>
          <a:ln>
            <a:noFill/>
          </a:ln>
          <a:effectLst>
            <a:outerShdw blurRad="190500" dist="2286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Freeform: Shape 31">
            <a:extLst>
              <a:ext uri="{FF2B5EF4-FFF2-40B4-BE49-F238E27FC236}">
                <a16:creationId xmlns:a16="http://schemas.microsoft.com/office/drawing/2014/main" id="{E8A4AC97-8BBB-445F-8BA6-723CA5892E06}"/>
              </a:ext>
            </a:extLst>
          </p:cNvPr>
          <p:cNvSpPr/>
          <p:nvPr/>
        </p:nvSpPr>
        <p:spPr>
          <a:xfrm>
            <a:off x="1321910" y="1633101"/>
            <a:ext cx="1600200" cy="1877498"/>
          </a:xfrm>
          <a:custGeom>
            <a:avLst/>
            <a:gdLst>
              <a:gd name="connsiteX0" fmla="*/ 803521 w 1600200"/>
              <a:gd name="connsiteY0" fmla="*/ 0 h 1877498"/>
              <a:gd name="connsiteX1" fmla="*/ 1600200 w 1600200"/>
              <a:gd name="connsiteY1" fmla="*/ 469974 h 1877498"/>
              <a:gd name="connsiteX2" fmla="*/ 1600200 w 1600200"/>
              <a:gd name="connsiteY2" fmla="*/ 1645630 h 1877498"/>
              <a:gd name="connsiteX3" fmla="*/ 1182537 w 1600200"/>
              <a:gd name="connsiteY3" fmla="*/ 1645630 h 1877498"/>
              <a:gd name="connsiteX4" fmla="*/ 797559 w 1600200"/>
              <a:gd name="connsiteY4" fmla="*/ 1877498 h 1877498"/>
              <a:gd name="connsiteX5" fmla="*/ 404506 w 1600200"/>
              <a:gd name="connsiteY5" fmla="*/ 1645630 h 1877498"/>
              <a:gd name="connsiteX6" fmla="*/ 0 w 1600200"/>
              <a:gd name="connsiteY6" fmla="*/ 1645630 h 1877498"/>
              <a:gd name="connsiteX7" fmla="*/ 0 w 1600200"/>
              <a:gd name="connsiteY7" fmla="*/ 483952 h 1877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600200" h="1877498">
                <a:moveTo>
                  <a:pt x="803521" y="0"/>
                </a:moveTo>
                <a:lnTo>
                  <a:pt x="1600200" y="469974"/>
                </a:lnTo>
                <a:lnTo>
                  <a:pt x="1600200" y="1645630"/>
                </a:lnTo>
                <a:lnTo>
                  <a:pt x="1182537" y="1645630"/>
                </a:lnTo>
                <a:lnTo>
                  <a:pt x="797559" y="1877498"/>
                </a:lnTo>
                <a:lnTo>
                  <a:pt x="404506" y="1645630"/>
                </a:lnTo>
                <a:lnTo>
                  <a:pt x="0" y="1645630"/>
                </a:lnTo>
                <a:lnTo>
                  <a:pt x="0" y="483952"/>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 Box 10">
            <a:extLst>
              <a:ext uri="{FF2B5EF4-FFF2-40B4-BE49-F238E27FC236}">
                <a16:creationId xmlns:a16="http://schemas.microsoft.com/office/drawing/2014/main" id="{765779FB-CED7-4DE2-BC00-0930CFE6D59F}"/>
              </a:ext>
            </a:extLst>
          </p:cNvPr>
          <p:cNvSpPr txBox="1">
            <a:spLocks noChangeArrowheads="1"/>
          </p:cNvSpPr>
          <p:nvPr/>
        </p:nvSpPr>
        <p:spPr bwMode="auto">
          <a:xfrm>
            <a:off x="1779110" y="2117879"/>
            <a:ext cx="685800" cy="907941"/>
          </a:xfrm>
          <a:prstGeom prst="rect">
            <a:avLst/>
          </a:prstGeom>
          <a:noFill/>
          <a:ln w="9525">
            <a:noFill/>
            <a:miter lim="800000"/>
            <a:headEnd/>
            <a:tailEnd/>
          </a:ln>
        </p:spPr>
        <p:txBody>
          <a:bodyPr wrap="square" lIns="60960" tIns="30480" rIns="60960" bIns="30480">
            <a:spAutoFit/>
          </a:bodyPr>
          <a:lstStyle/>
          <a:p>
            <a:pPr algn="ctr"/>
            <a:r>
              <a:rPr lang="en-US" sz="4400" dirty="0">
                <a:solidFill>
                  <a:srgbClr val="464646"/>
                </a:solidFill>
                <a:latin typeface="Bernard MT Condensed" panose="02050806060905020404" pitchFamily="18" charset="0"/>
              </a:rPr>
              <a:t>01</a:t>
            </a:r>
          </a:p>
          <a:p>
            <a:pPr algn="ctr"/>
            <a:r>
              <a:rPr lang="en-US" sz="1100" dirty="0">
                <a:solidFill>
                  <a:srgbClr val="464646"/>
                </a:solidFill>
              </a:rPr>
              <a:t>OPTION</a:t>
            </a:r>
          </a:p>
        </p:txBody>
      </p:sp>
      <p:grpSp>
        <p:nvGrpSpPr>
          <p:cNvPr id="34" name="Группа 855">
            <a:extLst>
              <a:ext uri="{FF2B5EF4-FFF2-40B4-BE49-F238E27FC236}">
                <a16:creationId xmlns:a16="http://schemas.microsoft.com/office/drawing/2014/main" id="{C884DF75-966C-4B70-BB3A-5B4B79F48C29}"/>
              </a:ext>
            </a:extLst>
          </p:cNvPr>
          <p:cNvGrpSpPr>
            <a:grpSpLocks noChangeAspect="1"/>
          </p:cNvGrpSpPr>
          <p:nvPr/>
        </p:nvGrpSpPr>
        <p:grpSpPr>
          <a:xfrm>
            <a:off x="1968763" y="3671416"/>
            <a:ext cx="374197" cy="365760"/>
            <a:chOff x="4228128" y="3146337"/>
            <a:chExt cx="592991" cy="579621"/>
          </a:xfrm>
          <a:solidFill>
            <a:schemeClr val="bg1"/>
          </a:solidFill>
        </p:grpSpPr>
        <p:sp>
          <p:nvSpPr>
            <p:cNvPr id="35" name="Freeform 53">
              <a:extLst>
                <a:ext uri="{FF2B5EF4-FFF2-40B4-BE49-F238E27FC236}">
                  <a16:creationId xmlns:a16="http://schemas.microsoft.com/office/drawing/2014/main" id="{2C962986-42D2-4D3F-AA19-EE90C493A8D5}"/>
                </a:ext>
              </a:extLst>
            </p:cNvPr>
            <p:cNvSpPr>
              <a:spLocks/>
            </p:cNvSpPr>
            <p:nvPr/>
          </p:nvSpPr>
          <p:spPr bwMode="auto">
            <a:xfrm>
              <a:off x="4267401" y="3146337"/>
              <a:ext cx="514445" cy="159876"/>
            </a:xfrm>
            <a:custGeom>
              <a:avLst/>
              <a:gdLst>
                <a:gd name="T0" fmla="*/ 1829 w 3693"/>
                <a:gd name="T1" fmla="*/ 0 h 1148"/>
                <a:gd name="T2" fmla="*/ 1865 w 3693"/>
                <a:gd name="T3" fmla="*/ 0 h 1148"/>
                <a:gd name="T4" fmla="*/ 1900 w 3693"/>
                <a:gd name="T5" fmla="*/ 4 h 1148"/>
                <a:gd name="T6" fmla="*/ 1933 w 3693"/>
                <a:gd name="T7" fmla="*/ 10 h 1148"/>
                <a:gd name="T8" fmla="*/ 1963 w 3693"/>
                <a:gd name="T9" fmla="*/ 22 h 1148"/>
                <a:gd name="T10" fmla="*/ 3618 w 3693"/>
                <a:gd name="T11" fmla="*/ 763 h 1148"/>
                <a:gd name="T12" fmla="*/ 3643 w 3693"/>
                <a:gd name="T13" fmla="*/ 778 h 1148"/>
                <a:gd name="T14" fmla="*/ 3663 w 3693"/>
                <a:gd name="T15" fmla="*/ 798 h 1148"/>
                <a:gd name="T16" fmla="*/ 3679 w 3693"/>
                <a:gd name="T17" fmla="*/ 822 h 1148"/>
                <a:gd name="T18" fmla="*/ 3689 w 3693"/>
                <a:gd name="T19" fmla="*/ 848 h 1148"/>
                <a:gd name="T20" fmla="*/ 3693 w 3693"/>
                <a:gd name="T21" fmla="*/ 876 h 1148"/>
                <a:gd name="T22" fmla="*/ 3690 w 3693"/>
                <a:gd name="T23" fmla="*/ 905 h 1148"/>
                <a:gd name="T24" fmla="*/ 3681 w 3693"/>
                <a:gd name="T25" fmla="*/ 932 h 1148"/>
                <a:gd name="T26" fmla="*/ 3619 w 3693"/>
                <a:gd name="T27" fmla="*/ 1072 h 1148"/>
                <a:gd name="T28" fmla="*/ 3604 w 3693"/>
                <a:gd name="T29" fmla="*/ 1098 h 1148"/>
                <a:gd name="T30" fmla="*/ 3585 w 3693"/>
                <a:gd name="T31" fmla="*/ 1119 h 1148"/>
                <a:gd name="T32" fmla="*/ 3560 w 3693"/>
                <a:gd name="T33" fmla="*/ 1134 h 1148"/>
                <a:gd name="T34" fmla="*/ 3534 w 3693"/>
                <a:gd name="T35" fmla="*/ 1143 h 1148"/>
                <a:gd name="T36" fmla="*/ 3506 w 3693"/>
                <a:gd name="T37" fmla="*/ 1148 h 1148"/>
                <a:gd name="T38" fmla="*/ 3477 w 3693"/>
                <a:gd name="T39" fmla="*/ 1146 h 1148"/>
                <a:gd name="T40" fmla="*/ 3449 w 3693"/>
                <a:gd name="T41" fmla="*/ 1137 h 1148"/>
                <a:gd name="T42" fmla="*/ 1963 w 3693"/>
                <a:gd name="T43" fmla="*/ 470 h 1148"/>
                <a:gd name="T44" fmla="*/ 1933 w 3693"/>
                <a:gd name="T45" fmla="*/ 460 h 1148"/>
                <a:gd name="T46" fmla="*/ 1900 w 3693"/>
                <a:gd name="T47" fmla="*/ 452 h 1148"/>
                <a:gd name="T48" fmla="*/ 1865 w 3693"/>
                <a:gd name="T49" fmla="*/ 448 h 1148"/>
                <a:gd name="T50" fmla="*/ 1829 w 3693"/>
                <a:gd name="T51" fmla="*/ 448 h 1148"/>
                <a:gd name="T52" fmla="*/ 1793 w 3693"/>
                <a:gd name="T53" fmla="*/ 452 h 1148"/>
                <a:gd name="T54" fmla="*/ 1759 w 3693"/>
                <a:gd name="T55" fmla="*/ 460 h 1148"/>
                <a:gd name="T56" fmla="*/ 1730 w 3693"/>
                <a:gd name="T57" fmla="*/ 470 h 1148"/>
                <a:gd name="T58" fmla="*/ 244 w 3693"/>
                <a:gd name="T59" fmla="*/ 1137 h 1148"/>
                <a:gd name="T60" fmla="*/ 215 w 3693"/>
                <a:gd name="T61" fmla="*/ 1146 h 1148"/>
                <a:gd name="T62" fmla="*/ 187 w 3693"/>
                <a:gd name="T63" fmla="*/ 1148 h 1148"/>
                <a:gd name="T64" fmla="*/ 158 w 3693"/>
                <a:gd name="T65" fmla="*/ 1143 h 1148"/>
                <a:gd name="T66" fmla="*/ 133 w 3693"/>
                <a:gd name="T67" fmla="*/ 1134 h 1148"/>
                <a:gd name="T68" fmla="*/ 109 w 3693"/>
                <a:gd name="T69" fmla="*/ 1119 h 1148"/>
                <a:gd name="T70" fmla="*/ 89 w 3693"/>
                <a:gd name="T71" fmla="*/ 1098 h 1148"/>
                <a:gd name="T72" fmla="*/ 75 w 3693"/>
                <a:gd name="T73" fmla="*/ 1072 h 1148"/>
                <a:gd name="T74" fmla="*/ 11 w 3693"/>
                <a:gd name="T75" fmla="*/ 932 h 1148"/>
                <a:gd name="T76" fmla="*/ 2 w 3693"/>
                <a:gd name="T77" fmla="*/ 905 h 1148"/>
                <a:gd name="T78" fmla="*/ 0 w 3693"/>
                <a:gd name="T79" fmla="*/ 876 h 1148"/>
                <a:gd name="T80" fmla="*/ 4 w 3693"/>
                <a:gd name="T81" fmla="*/ 848 h 1148"/>
                <a:gd name="T82" fmla="*/ 14 w 3693"/>
                <a:gd name="T83" fmla="*/ 822 h 1148"/>
                <a:gd name="T84" fmla="*/ 29 w 3693"/>
                <a:gd name="T85" fmla="*/ 798 h 1148"/>
                <a:gd name="T86" fmla="*/ 50 w 3693"/>
                <a:gd name="T87" fmla="*/ 778 h 1148"/>
                <a:gd name="T88" fmla="*/ 76 w 3693"/>
                <a:gd name="T89" fmla="*/ 763 h 1148"/>
                <a:gd name="T90" fmla="*/ 1730 w 3693"/>
                <a:gd name="T91" fmla="*/ 22 h 1148"/>
                <a:gd name="T92" fmla="*/ 1759 w 3693"/>
                <a:gd name="T93" fmla="*/ 10 h 1148"/>
                <a:gd name="T94" fmla="*/ 1793 w 3693"/>
                <a:gd name="T95" fmla="*/ 4 h 1148"/>
                <a:gd name="T96" fmla="*/ 1829 w 3693"/>
                <a:gd name="T97" fmla="*/ 0 h 11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3693" h="1148">
                  <a:moveTo>
                    <a:pt x="1829" y="0"/>
                  </a:moveTo>
                  <a:lnTo>
                    <a:pt x="1865" y="0"/>
                  </a:lnTo>
                  <a:lnTo>
                    <a:pt x="1900" y="4"/>
                  </a:lnTo>
                  <a:lnTo>
                    <a:pt x="1933" y="10"/>
                  </a:lnTo>
                  <a:lnTo>
                    <a:pt x="1963" y="22"/>
                  </a:lnTo>
                  <a:lnTo>
                    <a:pt x="3618" y="763"/>
                  </a:lnTo>
                  <a:lnTo>
                    <a:pt x="3643" y="778"/>
                  </a:lnTo>
                  <a:lnTo>
                    <a:pt x="3663" y="798"/>
                  </a:lnTo>
                  <a:lnTo>
                    <a:pt x="3679" y="822"/>
                  </a:lnTo>
                  <a:lnTo>
                    <a:pt x="3689" y="848"/>
                  </a:lnTo>
                  <a:lnTo>
                    <a:pt x="3693" y="876"/>
                  </a:lnTo>
                  <a:lnTo>
                    <a:pt x="3690" y="905"/>
                  </a:lnTo>
                  <a:lnTo>
                    <a:pt x="3681" y="932"/>
                  </a:lnTo>
                  <a:lnTo>
                    <a:pt x="3619" y="1072"/>
                  </a:lnTo>
                  <a:lnTo>
                    <a:pt x="3604" y="1098"/>
                  </a:lnTo>
                  <a:lnTo>
                    <a:pt x="3585" y="1119"/>
                  </a:lnTo>
                  <a:lnTo>
                    <a:pt x="3560" y="1134"/>
                  </a:lnTo>
                  <a:lnTo>
                    <a:pt x="3534" y="1143"/>
                  </a:lnTo>
                  <a:lnTo>
                    <a:pt x="3506" y="1148"/>
                  </a:lnTo>
                  <a:lnTo>
                    <a:pt x="3477" y="1146"/>
                  </a:lnTo>
                  <a:lnTo>
                    <a:pt x="3449" y="1137"/>
                  </a:lnTo>
                  <a:lnTo>
                    <a:pt x="1963" y="470"/>
                  </a:lnTo>
                  <a:lnTo>
                    <a:pt x="1933" y="460"/>
                  </a:lnTo>
                  <a:lnTo>
                    <a:pt x="1900" y="452"/>
                  </a:lnTo>
                  <a:lnTo>
                    <a:pt x="1865" y="448"/>
                  </a:lnTo>
                  <a:lnTo>
                    <a:pt x="1829" y="448"/>
                  </a:lnTo>
                  <a:lnTo>
                    <a:pt x="1793" y="452"/>
                  </a:lnTo>
                  <a:lnTo>
                    <a:pt x="1759" y="460"/>
                  </a:lnTo>
                  <a:lnTo>
                    <a:pt x="1730" y="470"/>
                  </a:lnTo>
                  <a:lnTo>
                    <a:pt x="244" y="1137"/>
                  </a:lnTo>
                  <a:lnTo>
                    <a:pt x="215" y="1146"/>
                  </a:lnTo>
                  <a:lnTo>
                    <a:pt x="187" y="1148"/>
                  </a:lnTo>
                  <a:lnTo>
                    <a:pt x="158" y="1143"/>
                  </a:lnTo>
                  <a:lnTo>
                    <a:pt x="133" y="1134"/>
                  </a:lnTo>
                  <a:lnTo>
                    <a:pt x="109" y="1119"/>
                  </a:lnTo>
                  <a:lnTo>
                    <a:pt x="89" y="1098"/>
                  </a:lnTo>
                  <a:lnTo>
                    <a:pt x="75" y="1072"/>
                  </a:lnTo>
                  <a:lnTo>
                    <a:pt x="11" y="932"/>
                  </a:lnTo>
                  <a:lnTo>
                    <a:pt x="2" y="905"/>
                  </a:lnTo>
                  <a:lnTo>
                    <a:pt x="0" y="876"/>
                  </a:lnTo>
                  <a:lnTo>
                    <a:pt x="4" y="848"/>
                  </a:lnTo>
                  <a:lnTo>
                    <a:pt x="14" y="822"/>
                  </a:lnTo>
                  <a:lnTo>
                    <a:pt x="29" y="798"/>
                  </a:lnTo>
                  <a:lnTo>
                    <a:pt x="50" y="778"/>
                  </a:lnTo>
                  <a:lnTo>
                    <a:pt x="76" y="763"/>
                  </a:lnTo>
                  <a:lnTo>
                    <a:pt x="1730" y="22"/>
                  </a:lnTo>
                  <a:lnTo>
                    <a:pt x="1759" y="10"/>
                  </a:lnTo>
                  <a:lnTo>
                    <a:pt x="1793" y="4"/>
                  </a:lnTo>
                  <a:lnTo>
                    <a:pt x="182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36" name="Freeform 54">
              <a:extLst>
                <a:ext uri="{FF2B5EF4-FFF2-40B4-BE49-F238E27FC236}">
                  <a16:creationId xmlns:a16="http://schemas.microsoft.com/office/drawing/2014/main" id="{4E41D4E8-B330-47DA-8CE7-876523D74F99}"/>
                </a:ext>
              </a:extLst>
            </p:cNvPr>
            <p:cNvSpPr>
              <a:spLocks/>
            </p:cNvSpPr>
            <p:nvPr/>
          </p:nvSpPr>
          <p:spPr bwMode="auto">
            <a:xfrm>
              <a:off x="4331184" y="3338523"/>
              <a:ext cx="67961" cy="208340"/>
            </a:xfrm>
            <a:custGeom>
              <a:avLst/>
              <a:gdLst>
                <a:gd name="T0" fmla="*/ 102 w 488"/>
                <a:gd name="T1" fmla="*/ 0 h 1496"/>
                <a:gd name="T2" fmla="*/ 386 w 488"/>
                <a:gd name="T3" fmla="*/ 0 h 1496"/>
                <a:gd name="T4" fmla="*/ 413 w 488"/>
                <a:gd name="T5" fmla="*/ 3 h 1496"/>
                <a:gd name="T6" fmla="*/ 437 w 488"/>
                <a:gd name="T7" fmla="*/ 13 h 1496"/>
                <a:gd name="T8" fmla="*/ 458 w 488"/>
                <a:gd name="T9" fmla="*/ 30 h 1496"/>
                <a:gd name="T10" fmla="*/ 475 w 488"/>
                <a:gd name="T11" fmla="*/ 50 h 1496"/>
                <a:gd name="T12" fmla="*/ 485 w 488"/>
                <a:gd name="T13" fmla="*/ 75 h 1496"/>
                <a:gd name="T14" fmla="*/ 488 w 488"/>
                <a:gd name="T15" fmla="*/ 102 h 1496"/>
                <a:gd name="T16" fmla="*/ 488 w 488"/>
                <a:gd name="T17" fmla="*/ 1394 h 1496"/>
                <a:gd name="T18" fmla="*/ 485 w 488"/>
                <a:gd name="T19" fmla="*/ 1421 h 1496"/>
                <a:gd name="T20" fmla="*/ 475 w 488"/>
                <a:gd name="T21" fmla="*/ 1446 h 1496"/>
                <a:gd name="T22" fmla="*/ 458 w 488"/>
                <a:gd name="T23" fmla="*/ 1467 h 1496"/>
                <a:gd name="T24" fmla="*/ 437 w 488"/>
                <a:gd name="T25" fmla="*/ 1483 h 1496"/>
                <a:gd name="T26" fmla="*/ 413 w 488"/>
                <a:gd name="T27" fmla="*/ 1494 h 1496"/>
                <a:gd name="T28" fmla="*/ 386 w 488"/>
                <a:gd name="T29" fmla="*/ 1496 h 1496"/>
                <a:gd name="T30" fmla="*/ 102 w 488"/>
                <a:gd name="T31" fmla="*/ 1496 h 1496"/>
                <a:gd name="T32" fmla="*/ 75 w 488"/>
                <a:gd name="T33" fmla="*/ 1494 h 1496"/>
                <a:gd name="T34" fmla="*/ 50 w 488"/>
                <a:gd name="T35" fmla="*/ 1483 h 1496"/>
                <a:gd name="T36" fmla="*/ 29 w 488"/>
                <a:gd name="T37" fmla="*/ 1467 h 1496"/>
                <a:gd name="T38" fmla="*/ 14 w 488"/>
                <a:gd name="T39" fmla="*/ 1446 h 1496"/>
                <a:gd name="T40" fmla="*/ 4 w 488"/>
                <a:gd name="T41" fmla="*/ 1421 h 1496"/>
                <a:gd name="T42" fmla="*/ 0 w 488"/>
                <a:gd name="T43" fmla="*/ 1394 h 1496"/>
                <a:gd name="T44" fmla="*/ 0 w 488"/>
                <a:gd name="T45" fmla="*/ 102 h 1496"/>
                <a:gd name="T46" fmla="*/ 4 w 488"/>
                <a:gd name="T47" fmla="*/ 75 h 1496"/>
                <a:gd name="T48" fmla="*/ 14 w 488"/>
                <a:gd name="T49" fmla="*/ 50 h 1496"/>
                <a:gd name="T50" fmla="*/ 29 w 488"/>
                <a:gd name="T51" fmla="*/ 30 h 1496"/>
                <a:gd name="T52" fmla="*/ 50 w 488"/>
                <a:gd name="T53" fmla="*/ 13 h 1496"/>
                <a:gd name="T54" fmla="*/ 75 w 488"/>
                <a:gd name="T55" fmla="*/ 3 h 1496"/>
                <a:gd name="T56" fmla="*/ 102 w 488"/>
                <a:gd name="T57" fmla="*/ 0 h 14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488" h="1496">
                  <a:moveTo>
                    <a:pt x="102" y="0"/>
                  </a:moveTo>
                  <a:lnTo>
                    <a:pt x="386" y="0"/>
                  </a:lnTo>
                  <a:lnTo>
                    <a:pt x="413" y="3"/>
                  </a:lnTo>
                  <a:lnTo>
                    <a:pt x="437" y="13"/>
                  </a:lnTo>
                  <a:lnTo>
                    <a:pt x="458" y="30"/>
                  </a:lnTo>
                  <a:lnTo>
                    <a:pt x="475" y="50"/>
                  </a:lnTo>
                  <a:lnTo>
                    <a:pt x="485" y="75"/>
                  </a:lnTo>
                  <a:lnTo>
                    <a:pt x="488" y="102"/>
                  </a:lnTo>
                  <a:lnTo>
                    <a:pt x="488" y="1394"/>
                  </a:lnTo>
                  <a:lnTo>
                    <a:pt x="485" y="1421"/>
                  </a:lnTo>
                  <a:lnTo>
                    <a:pt x="475" y="1446"/>
                  </a:lnTo>
                  <a:lnTo>
                    <a:pt x="458" y="1467"/>
                  </a:lnTo>
                  <a:lnTo>
                    <a:pt x="437" y="1483"/>
                  </a:lnTo>
                  <a:lnTo>
                    <a:pt x="413" y="1494"/>
                  </a:lnTo>
                  <a:lnTo>
                    <a:pt x="386" y="1496"/>
                  </a:lnTo>
                  <a:lnTo>
                    <a:pt x="102" y="1496"/>
                  </a:lnTo>
                  <a:lnTo>
                    <a:pt x="75" y="1494"/>
                  </a:lnTo>
                  <a:lnTo>
                    <a:pt x="50" y="1483"/>
                  </a:lnTo>
                  <a:lnTo>
                    <a:pt x="29" y="1467"/>
                  </a:lnTo>
                  <a:lnTo>
                    <a:pt x="14" y="1446"/>
                  </a:lnTo>
                  <a:lnTo>
                    <a:pt x="4" y="1421"/>
                  </a:lnTo>
                  <a:lnTo>
                    <a:pt x="0" y="1394"/>
                  </a:lnTo>
                  <a:lnTo>
                    <a:pt x="0" y="102"/>
                  </a:lnTo>
                  <a:lnTo>
                    <a:pt x="4" y="75"/>
                  </a:lnTo>
                  <a:lnTo>
                    <a:pt x="14" y="50"/>
                  </a:lnTo>
                  <a:lnTo>
                    <a:pt x="29" y="30"/>
                  </a:lnTo>
                  <a:lnTo>
                    <a:pt x="50" y="13"/>
                  </a:lnTo>
                  <a:lnTo>
                    <a:pt x="75" y="3"/>
                  </a:lnTo>
                  <a:lnTo>
                    <a:pt x="10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40" name="Freeform 55">
              <a:extLst>
                <a:ext uri="{FF2B5EF4-FFF2-40B4-BE49-F238E27FC236}">
                  <a16:creationId xmlns:a16="http://schemas.microsoft.com/office/drawing/2014/main" id="{B642BB46-7ED9-43F5-A061-1878BF040061}"/>
                </a:ext>
              </a:extLst>
            </p:cNvPr>
            <p:cNvSpPr>
              <a:spLocks/>
            </p:cNvSpPr>
            <p:nvPr/>
          </p:nvSpPr>
          <p:spPr bwMode="auto">
            <a:xfrm>
              <a:off x="4490503" y="3338523"/>
              <a:ext cx="68240" cy="208340"/>
            </a:xfrm>
            <a:custGeom>
              <a:avLst/>
              <a:gdLst>
                <a:gd name="T0" fmla="*/ 103 w 489"/>
                <a:gd name="T1" fmla="*/ 0 h 1496"/>
                <a:gd name="T2" fmla="*/ 386 w 489"/>
                <a:gd name="T3" fmla="*/ 0 h 1496"/>
                <a:gd name="T4" fmla="*/ 414 w 489"/>
                <a:gd name="T5" fmla="*/ 3 h 1496"/>
                <a:gd name="T6" fmla="*/ 437 w 489"/>
                <a:gd name="T7" fmla="*/ 13 h 1496"/>
                <a:gd name="T8" fmla="*/ 459 w 489"/>
                <a:gd name="T9" fmla="*/ 30 h 1496"/>
                <a:gd name="T10" fmla="*/ 475 w 489"/>
                <a:gd name="T11" fmla="*/ 50 h 1496"/>
                <a:gd name="T12" fmla="*/ 485 w 489"/>
                <a:gd name="T13" fmla="*/ 75 h 1496"/>
                <a:gd name="T14" fmla="*/ 489 w 489"/>
                <a:gd name="T15" fmla="*/ 102 h 1496"/>
                <a:gd name="T16" fmla="*/ 489 w 489"/>
                <a:gd name="T17" fmla="*/ 1394 h 1496"/>
                <a:gd name="T18" fmla="*/ 485 w 489"/>
                <a:gd name="T19" fmla="*/ 1421 h 1496"/>
                <a:gd name="T20" fmla="*/ 475 w 489"/>
                <a:gd name="T21" fmla="*/ 1446 h 1496"/>
                <a:gd name="T22" fmla="*/ 459 w 489"/>
                <a:gd name="T23" fmla="*/ 1467 h 1496"/>
                <a:gd name="T24" fmla="*/ 437 w 489"/>
                <a:gd name="T25" fmla="*/ 1483 h 1496"/>
                <a:gd name="T26" fmla="*/ 414 w 489"/>
                <a:gd name="T27" fmla="*/ 1494 h 1496"/>
                <a:gd name="T28" fmla="*/ 386 w 489"/>
                <a:gd name="T29" fmla="*/ 1496 h 1496"/>
                <a:gd name="T30" fmla="*/ 103 w 489"/>
                <a:gd name="T31" fmla="*/ 1496 h 1496"/>
                <a:gd name="T32" fmla="*/ 76 w 489"/>
                <a:gd name="T33" fmla="*/ 1494 h 1496"/>
                <a:gd name="T34" fmla="*/ 51 w 489"/>
                <a:gd name="T35" fmla="*/ 1483 h 1496"/>
                <a:gd name="T36" fmla="*/ 31 w 489"/>
                <a:gd name="T37" fmla="*/ 1467 h 1496"/>
                <a:gd name="T38" fmla="*/ 14 w 489"/>
                <a:gd name="T39" fmla="*/ 1446 h 1496"/>
                <a:gd name="T40" fmla="*/ 4 w 489"/>
                <a:gd name="T41" fmla="*/ 1421 h 1496"/>
                <a:gd name="T42" fmla="*/ 0 w 489"/>
                <a:gd name="T43" fmla="*/ 1394 h 1496"/>
                <a:gd name="T44" fmla="*/ 0 w 489"/>
                <a:gd name="T45" fmla="*/ 102 h 1496"/>
                <a:gd name="T46" fmla="*/ 4 w 489"/>
                <a:gd name="T47" fmla="*/ 75 h 1496"/>
                <a:gd name="T48" fmla="*/ 14 w 489"/>
                <a:gd name="T49" fmla="*/ 50 h 1496"/>
                <a:gd name="T50" fmla="*/ 31 w 489"/>
                <a:gd name="T51" fmla="*/ 30 h 1496"/>
                <a:gd name="T52" fmla="*/ 51 w 489"/>
                <a:gd name="T53" fmla="*/ 13 h 1496"/>
                <a:gd name="T54" fmla="*/ 76 w 489"/>
                <a:gd name="T55" fmla="*/ 3 h 1496"/>
                <a:gd name="T56" fmla="*/ 103 w 489"/>
                <a:gd name="T57" fmla="*/ 0 h 14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489" h="1496">
                  <a:moveTo>
                    <a:pt x="103" y="0"/>
                  </a:moveTo>
                  <a:lnTo>
                    <a:pt x="386" y="0"/>
                  </a:lnTo>
                  <a:lnTo>
                    <a:pt x="414" y="3"/>
                  </a:lnTo>
                  <a:lnTo>
                    <a:pt x="437" y="13"/>
                  </a:lnTo>
                  <a:lnTo>
                    <a:pt x="459" y="30"/>
                  </a:lnTo>
                  <a:lnTo>
                    <a:pt x="475" y="50"/>
                  </a:lnTo>
                  <a:lnTo>
                    <a:pt x="485" y="75"/>
                  </a:lnTo>
                  <a:lnTo>
                    <a:pt x="489" y="102"/>
                  </a:lnTo>
                  <a:lnTo>
                    <a:pt x="489" y="1394"/>
                  </a:lnTo>
                  <a:lnTo>
                    <a:pt x="485" y="1421"/>
                  </a:lnTo>
                  <a:lnTo>
                    <a:pt x="475" y="1446"/>
                  </a:lnTo>
                  <a:lnTo>
                    <a:pt x="459" y="1467"/>
                  </a:lnTo>
                  <a:lnTo>
                    <a:pt x="437" y="1483"/>
                  </a:lnTo>
                  <a:lnTo>
                    <a:pt x="414" y="1494"/>
                  </a:lnTo>
                  <a:lnTo>
                    <a:pt x="386" y="1496"/>
                  </a:lnTo>
                  <a:lnTo>
                    <a:pt x="103" y="1496"/>
                  </a:lnTo>
                  <a:lnTo>
                    <a:pt x="76" y="1494"/>
                  </a:lnTo>
                  <a:lnTo>
                    <a:pt x="51" y="1483"/>
                  </a:lnTo>
                  <a:lnTo>
                    <a:pt x="31" y="1467"/>
                  </a:lnTo>
                  <a:lnTo>
                    <a:pt x="14" y="1446"/>
                  </a:lnTo>
                  <a:lnTo>
                    <a:pt x="4" y="1421"/>
                  </a:lnTo>
                  <a:lnTo>
                    <a:pt x="0" y="1394"/>
                  </a:lnTo>
                  <a:lnTo>
                    <a:pt x="0" y="102"/>
                  </a:lnTo>
                  <a:lnTo>
                    <a:pt x="4" y="75"/>
                  </a:lnTo>
                  <a:lnTo>
                    <a:pt x="14" y="50"/>
                  </a:lnTo>
                  <a:lnTo>
                    <a:pt x="31" y="30"/>
                  </a:lnTo>
                  <a:lnTo>
                    <a:pt x="51" y="13"/>
                  </a:lnTo>
                  <a:lnTo>
                    <a:pt x="76" y="3"/>
                  </a:lnTo>
                  <a:lnTo>
                    <a:pt x="10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41" name="Freeform 56">
              <a:extLst>
                <a:ext uri="{FF2B5EF4-FFF2-40B4-BE49-F238E27FC236}">
                  <a16:creationId xmlns:a16="http://schemas.microsoft.com/office/drawing/2014/main" id="{0A158A91-9451-4C74-B2B9-C458355F8F71}"/>
                </a:ext>
              </a:extLst>
            </p:cNvPr>
            <p:cNvSpPr>
              <a:spLocks/>
            </p:cNvSpPr>
            <p:nvPr/>
          </p:nvSpPr>
          <p:spPr bwMode="auto">
            <a:xfrm>
              <a:off x="4650380" y="3338523"/>
              <a:ext cx="67961" cy="208340"/>
            </a:xfrm>
            <a:custGeom>
              <a:avLst/>
              <a:gdLst>
                <a:gd name="T0" fmla="*/ 102 w 488"/>
                <a:gd name="T1" fmla="*/ 0 h 1496"/>
                <a:gd name="T2" fmla="*/ 386 w 488"/>
                <a:gd name="T3" fmla="*/ 0 h 1496"/>
                <a:gd name="T4" fmla="*/ 413 w 488"/>
                <a:gd name="T5" fmla="*/ 3 h 1496"/>
                <a:gd name="T6" fmla="*/ 438 w 488"/>
                <a:gd name="T7" fmla="*/ 13 h 1496"/>
                <a:gd name="T8" fmla="*/ 458 w 488"/>
                <a:gd name="T9" fmla="*/ 30 h 1496"/>
                <a:gd name="T10" fmla="*/ 475 w 488"/>
                <a:gd name="T11" fmla="*/ 50 h 1496"/>
                <a:gd name="T12" fmla="*/ 485 w 488"/>
                <a:gd name="T13" fmla="*/ 75 h 1496"/>
                <a:gd name="T14" fmla="*/ 488 w 488"/>
                <a:gd name="T15" fmla="*/ 102 h 1496"/>
                <a:gd name="T16" fmla="*/ 488 w 488"/>
                <a:gd name="T17" fmla="*/ 1394 h 1496"/>
                <a:gd name="T18" fmla="*/ 485 w 488"/>
                <a:gd name="T19" fmla="*/ 1421 h 1496"/>
                <a:gd name="T20" fmla="*/ 475 w 488"/>
                <a:gd name="T21" fmla="*/ 1446 h 1496"/>
                <a:gd name="T22" fmla="*/ 458 w 488"/>
                <a:gd name="T23" fmla="*/ 1467 h 1496"/>
                <a:gd name="T24" fmla="*/ 438 w 488"/>
                <a:gd name="T25" fmla="*/ 1483 h 1496"/>
                <a:gd name="T26" fmla="*/ 413 w 488"/>
                <a:gd name="T27" fmla="*/ 1494 h 1496"/>
                <a:gd name="T28" fmla="*/ 386 w 488"/>
                <a:gd name="T29" fmla="*/ 1496 h 1496"/>
                <a:gd name="T30" fmla="*/ 102 w 488"/>
                <a:gd name="T31" fmla="*/ 1496 h 1496"/>
                <a:gd name="T32" fmla="*/ 75 w 488"/>
                <a:gd name="T33" fmla="*/ 1494 h 1496"/>
                <a:gd name="T34" fmla="*/ 50 w 488"/>
                <a:gd name="T35" fmla="*/ 1483 h 1496"/>
                <a:gd name="T36" fmla="*/ 30 w 488"/>
                <a:gd name="T37" fmla="*/ 1467 h 1496"/>
                <a:gd name="T38" fmla="*/ 14 w 488"/>
                <a:gd name="T39" fmla="*/ 1446 h 1496"/>
                <a:gd name="T40" fmla="*/ 4 w 488"/>
                <a:gd name="T41" fmla="*/ 1421 h 1496"/>
                <a:gd name="T42" fmla="*/ 0 w 488"/>
                <a:gd name="T43" fmla="*/ 1394 h 1496"/>
                <a:gd name="T44" fmla="*/ 0 w 488"/>
                <a:gd name="T45" fmla="*/ 102 h 1496"/>
                <a:gd name="T46" fmla="*/ 4 w 488"/>
                <a:gd name="T47" fmla="*/ 75 h 1496"/>
                <a:gd name="T48" fmla="*/ 14 w 488"/>
                <a:gd name="T49" fmla="*/ 50 h 1496"/>
                <a:gd name="T50" fmla="*/ 30 w 488"/>
                <a:gd name="T51" fmla="*/ 30 h 1496"/>
                <a:gd name="T52" fmla="*/ 50 w 488"/>
                <a:gd name="T53" fmla="*/ 13 h 1496"/>
                <a:gd name="T54" fmla="*/ 75 w 488"/>
                <a:gd name="T55" fmla="*/ 3 h 1496"/>
                <a:gd name="T56" fmla="*/ 102 w 488"/>
                <a:gd name="T57" fmla="*/ 0 h 14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488" h="1496">
                  <a:moveTo>
                    <a:pt x="102" y="0"/>
                  </a:moveTo>
                  <a:lnTo>
                    <a:pt x="386" y="0"/>
                  </a:lnTo>
                  <a:lnTo>
                    <a:pt x="413" y="3"/>
                  </a:lnTo>
                  <a:lnTo>
                    <a:pt x="438" y="13"/>
                  </a:lnTo>
                  <a:lnTo>
                    <a:pt x="458" y="30"/>
                  </a:lnTo>
                  <a:lnTo>
                    <a:pt x="475" y="50"/>
                  </a:lnTo>
                  <a:lnTo>
                    <a:pt x="485" y="75"/>
                  </a:lnTo>
                  <a:lnTo>
                    <a:pt x="488" y="102"/>
                  </a:lnTo>
                  <a:lnTo>
                    <a:pt x="488" y="1394"/>
                  </a:lnTo>
                  <a:lnTo>
                    <a:pt x="485" y="1421"/>
                  </a:lnTo>
                  <a:lnTo>
                    <a:pt x="475" y="1446"/>
                  </a:lnTo>
                  <a:lnTo>
                    <a:pt x="458" y="1467"/>
                  </a:lnTo>
                  <a:lnTo>
                    <a:pt x="438" y="1483"/>
                  </a:lnTo>
                  <a:lnTo>
                    <a:pt x="413" y="1494"/>
                  </a:lnTo>
                  <a:lnTo>
                    <a:pt x="386" y="1496"/>
                  </a:lnTo>
                  <a:lnTo>
                    <a:pt x="102" y="1496"/>
                  </a:lnTo>
                  <a:lnTo>
                    <a:pt x="75" y="1494"/>
                  </a:lnTo>
                  <a:lnTo>
                    <a:pt x="50" y="1483"/>
                  </a:lnTo>
                  <a:lnTo>
                    <a:pt x="30" y="1467"/>
                  </a:lnTo>
                  <a:lnTo>
                    <a:pt x="14" y="1446"/>
                  </a:lnTo>
                  <a:lnTo>
                    <a:pt x="4" y="1421"/>
                  </a:lnTo>
                  <a:lnTo>
                    <a:pt x="0" y="1394"/>
                  </a:lnTo>
                  <a:lnTo>
                    <a:pt x="0" y="102"/>
                  </a:lnTo>
                  <a:lnTo>
                    <a:pt x="4" y="75"/>
                  </a:lnTo>
                  <a:lnTo>
                    <a:pt x="14" y="50"/>
                  </a:lnTo>
                  <a:lnTo>
                    <a:pt x="30" y="30"/>
                  </a:lnTo>
                  <a:lnTo>
                    <a:pt x="50" y="13"/>
                  </a:lnTo>
                  <a:lnTo>
                    <a:pt x="75" y="3"/>
                  </a:lnTo>
                  <a:lnTo>
                    <a:pt x="10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42" name="Freeform 57">
              <a:extLst>
                <a:ext uri="{FF2B5EF4-FFF2-40B4-BE49-F238E27FC236}">
                  <a16:creationId xmlns:a16="http://schemas.microsoft.com/office/drawing/2014/main" id="{C9208766-85B9-4A13-9909-17505CB2DB60}"/>
                </a:ext>
              </a:extLst>
            </p:cNvPr>
            <p:cNvSpPr>
              <a:spLocks/>
            </p:cNvSpPr>
            <p:nvPr/>
          </p:nvSpPr>
          <p:spPr bwMode="auto">
            <a:xfrm>
              <a:off x="4267401" y="3588921"/>
              <a:ext cx="514724" cy="53478"/>
            </a:xfrm>
            <a:custGeom>
              <a:avLst/>
              <a:gdLst>
                <a:gd name="T0" fmla="*/ 128 w 3696"/>
                <a:gd name="T1" fmla="*/ 0 h 384"/>
                <a:gd name="T2" fmla="*/ 3568 w 3696"/>
                <a:gd name="T3" fmla="*/ 0 h 384"/>
                <a:gd name="T4" fmla="*/ 3598 w 3696"/>
                <a:gd name="T5" fmla="*/ 4 h 384"/>
                <a:gd name="T6" fmla="*/ 3625 w 3696"/>
                <a:gd name="T7" fmla="*/ 14 h 384"/>
                <a:gd name="T8" fmla="*/ 3649 w 3696"/>
                <a:gd name="T9" fmla="*/ 28 h 384"/>
                <a:gd name="T10" fmla="*/ 3668 w 3696"/>
                <a:gd name="T11" fmla="*/ 49 h 384"/>
                <a:gd name="T12" fmla="*/ 3683 w 3696"/>
                <a:gd name="T13" fmla="*/ 72 h 384"/>
                <a:gd name="T14" fmla="*/ 3694 w 3696"/>
                <a:gd name="T15" fmla="*/ 99 h 384"/>
                <a:gd name="T16" fmla="*/ 3696 w 3696"/>
                <a:gd name="T17" fmla="*/ 129 h 384"/>
                <a:gd name="T18" fmla="*/ 3696 w 3696"/>
                <a:gd name="T19" fmla="*/ 256 h 384"/>
                <a:gd name="T20" fmla="*/ 3694 w 3696"/>
                <a:gd name="T21" fmla="*/ 286 h 384"/>
                <a:gd name="T22" fmla="*/ 3683 w 3696"/>
                <a:gd name="T23" fmla="*/ 312 h 384"/>
                <a:gd name="T24" fmla="*/ 3668 w 3696"/>
                <a:gd name="T25" fmla="*/ 336 h 384"/>
                <a:gd name="T26" fmla="*/ 3649 w 3696"/>
                <a:gd name="T27" fmla="*/ 356 h 384"/>
                <a:gd name="T28" fmla="*/ 3625 w 3696"/>
                <a:gd name="T29" fmla="*/ 371 h 384"/>
                <a:gd name="T30" fmla="*/ 3598 w 3696"/>
                <a:gd name="T31" fmla="*/ 381 h 384"/>
                <a:gd name="T32" fmla="*/ 3568 w 3696"/>
                <a:gd name="T33" fmla="*/ 384 h 384"/>
                <a:gd name="T34" fmla="*/ 128 w 3696"/>
                <a:gd name="T35" fmla="*/ 384 h 384"/>
                <a:gd name="T36" fmla="*/ 99 w 3696"/>
                <a:gd name="T37" fmla="*/ 381 h 384"/>
                <a:gd name="T38" fmla="*/ 73 w 3696"/>
                <a:gd name="T39" fmla="*/ 371 h 384"/>
                <a:gd name="T40" fmla="*/ 48 w 3696"/>
                <a:gd name="T41" fmla="*/ 356 h 384"/>
                <a:gd name="T42" fmla="*/ 29 w 3696"/>
                <a:gd name="T43" fmla="*/ 336 h 384"/>
                <a:gd name="T44" fmla="*/ 13 w 3696"/>
                <a:gd name="T45" fmla="*/ 312 h 384"/>
                <a:gd name="T46" fmla="*/ 4 w 3696"/>
                <a:gd name="T47" fmla="*/ 286 h 384"/>
                <a:gd name="T48" fmla="*/ 0 w 3696"/>
                <a:gd name="T49" fmla="*/ 256 h 384"/>
                <a:gd name="T50" fmla="*/ 0 w 3696"/>
                <a:gd name="T51" fmla="*/ 129 h 384"/>
                <a:gd name="T52" fmla="*/ 4 w 3696"/>
                <a:gd name="T53" fmla="*/ 99 h 384"/>
                <a:gd name="T54" fmla="*/ 13 w 3696"/>
                <a:gd name="T55" fmla="*/ 72 h 384"/>
                <a:gd name="T56" fmla="*/ 29 w 3696"/>
                <a:gd name="T57" fmla="*/ 49 h 384"/>
                <a:gd name="T58" fmla="*/ 48 w 3696"/>
                <a:gd name="T59" fmla="*/ 28 h 384"/>
                <a:gd name="T60" fmla="*/ 73 w 3696"/>
                <a:gd name="T61" fmla="*/ 14 h 384"/>
                <a:gd name="T62" fmla="*/ 99 w 3696"/>
                <a:gd name="T63" fmla="*/ 4 h 384"/>
                <a:gd name="T64" fmla="*/ 128 w 3696"/>
                <a:gd name="T65" fmla="*/ 0 h 3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3696" h="384">
                  <a:moveTo>
                    <a:pt x="128" y="0"/>
                  </a:moveTo>
                  <a:lnTo>
                    <a:pt x="3568" y="0"/>
                  </a:lnTo>
                  <a:lnTo>
                    <a:pt x="3598" y="4"/>
                  </a:lnTo>
                  <a:lnTo>
                    <a:pt x="3625" y="14"/>
                  </a:lnTo>
                  <a:lnTo>
                    <a:pt x="3649" y="28"/>
                  </a:lnTo>
                  <a:lnTo>
                    <a:pt x="3668" y="49"/>
                  </a:lnTo>
                  <a:lnTo>
                    <a:pt x="3683" y="72"/>
                  </a:lnTo>
                  <a:lnTo>
                    <a:pt x="3694" y="99"/>
                  </a:lnTo>
                  <a:lnTo>
                    <a:pt x="3696" y="129"/>
                  </a:lnTo>
                  <a:lnTo>
                    <a:pt x="3696" y="256"/>
                  </a:lnTo>
                  <a:lnTo>
                    <a:pt x="3694" y="286"/>
                  </a:lnTo>
                  <a:lnTo>
                    <a:pt x="3683" y="312"/>
                  </a:lnTo>
                  <a:lnTo>
                    <a:pt x="3668" y="336"/>
                  </a:lnTo>
                  <a:lnTo>
                    <a:pt x="3649" y="356"/>
                  </a:lnTo>
                  <a:lnTo>
                    <a:pt x="3625" y="371"/>
                  </a:lnTo>
                  <a:lnTo>
                    <a:pt x="3598" y="381"/>
                  </a:lnTo>
                  <a:lnTo>
                    <a:pt x="3568" y="384"/>
                  </a:lnTo>
                  <a:lnTo>
                    <a:pt x="128" y="384"/>
                  </a:lnTo>
                  <a:lnTo>
                    <a:pt x="99" y="381"/>
                  </a:lnTo>
                  <a:lnTo>
                    <a:pt x="73" y="371"/>
                  </a:lnTo>
                  <a:lnTo>
                    <a:pt x="48" y="356"/>
                  </a:lnTo>
                  <a:lnTo>
                    <a:pt x="29" y="336"/>
                  </a:lnTo>
                  <a:lnTo>
                    <a:pt x="13" y="312"/>
                  </a:lnTo>
                  <a:lnTo>
                    <a:pt x="4" y="286"/>
                  </a:lnTo>
                  <a:lnTo>
                    <a:pt x="0" y="256"/>
                  </a:lnTo>
                  <a:lnTo>
                    <a:pt x="0" y="129"/>
                  </a:lnTo>
                  <a:lnTo>
                    <a:pt x="4" y="99"/>
                  </a:lnTo>
                  <a:lnTo>
                    <a:pt x="13" y="72"/>
                  </a:lnTo>
                  <a:lnTo>
                    <a:pt x="29" y="49"/>
                  </a:lnTo>
                  <a:lnTo>
                    <a:pt x="48" y="28"/>
                  </a:lnTo>
                  <a:lnTo>
                    <a:pt x="73" y="14"/>
                  </a:lnTo>
                  <a:lnTo>
                    <a:pt x="99" y="4"/>
                  </a:lnTo>
                  <a:lnTo>
                    <a:pt x="12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43" name="Freeform 58">
              <a:extLst>
                <a:ext uri="{FF2B5EF4-FFF2-40B4-BE49-F238E27FC236}">
                  <a16:creationId xmlns:a16="http://schemas.microsoft.com/office/drawing/2014/main" id="{CAA0089B-3AA7-49CE-9C4D-F8DEC3ABBE4C}"/>
                </a:ext>
              </a:extLst>
            </p:cNvPr>
            <p:cNvSpPr>
              <a:spLocks/>
            </p:cNvSpPr>
            <p:nvPr/>
          </p:nvSpPr>
          <p:spPr bwMode="auto">
            <a:xfrm>
              <a:off x="4228128" y="3672480"/>
              <a:ext cx="592991" cy="53478"/>
            </a:xfrm>
            <a:custGeom>
              <a:avLst/>
              <a:gdLst>
                <a:gd name="T0" fmla="*/ 128 w 4259"/>
                <a:gd name="T1" fmla="*/ 0 h 384"/>
                <a:gd name="T2" fmla="*/ 4131 w 4259"/>
                <a:gd name="T3" fmla="*/ 0 h 384"/>
                <a:gd name="T4" fmla="*/ 4161 w 4259"/>
                <a:gd name="T5" fmla="*/ 3 h 384"/>
                <a:gd name="T6" fmla="*/ 4186 w 4259"/>
                <a:gd name="T7" fmla="*/ 12 h 384"/>
                <a:gd name="T8" fmla="*/ 4211 w 4259"/>
                <a:gd name="T9" fmla="*/ 28 h 384"/>
                <a:gd name="T10" fmla="*/ 4230 w 4259"/>
                <a:gd name="T11" fmla="*/ 47 h 384"/>
                <a:gd name="T12" fmla="*/ 4246 w 4259"/>
                <a:gd name="T13" fmla="*/ 72 h 384"/>
                <a:gd name="T14" fmla="*/ 4256 w 4259"/>
                <a:gd name="T15" fmla="*/ 99 h 384"/>
                <a:gd name="T16" fmla="*/ 4259 w 4259"/>
                <a:gd name="T17" fmla="*/ 127 h 384"/>
                <a:gd name="T18" fmla="*/ 4259 w 4259"/>
                <a:gd name="T19" fmla="*/ 256 h 384"/>
                <a:gd name="T20" fmla="*/ 4256 w 4259"/>
                <a:gd name="T21" fmla="*/ 284 h 384"/>
                <a:gd name="T22" fmla="*/ 4246 w 4259"/>
                <a:gd name="T23" fmla="*/ 311 h 384"/>
                <a:gd name="T24" fmla="*/ 4230 w 4259"/>
                <a:gd name="T25" fmla="*/ 336 h 384"/>
                <a:gd name="T26" fmla="*/ 4211 w 4259"/>
                <a:gd name="T27" fmla="*/ 355 h 384"/>
                <a:gd name="T28" fmla="*/ 4186 w 4259"/>
                <a:gd name="T29" fmla="*/ 371 h 384"/>
                <a:gd name="T30" fmla="*/ 4161 w 4259"/>
                <a:gd name="T31" fmla="*/ 380 h 384"/>
                <a:gd name="T32" fmla="*/ 4131 w 4259"/>
                <a:gd name="T33" fmla="*/ 384 h 384"/>
                <a:gd name="T34" fmla="*/ 128 w 4259"/>
                <a:gd name="T35" fmla="*/ 384 h 384"/>
                <a:gd name="T36" fmla="*/ 99 w 4259"/>
                <a:gd name="T37" fmla="*/ 380 h 384"/>
                <a:gd name="T38" fmla="*/ 72 w 4259"/>
                <a:gd name="T39" fmla="*/ 371 h 384"/>
                <a:gd name="T40" fmla="*/ 48 w 4259"/>
                <a:gd name="T41" fmla="*/ 355 h 384"/>
                <a:gd name="T42" fmla="*/ 28 w 4259"/>
                <a:gd name="T43" fmla="*/ 336 h 384"/>
                <a:gd name="T44" fmla="*/ 13 w 4259"/>
                <a:gd name="T45" fmla="*/ 311 h 384"/>
                <a:gd name="T46" fmla="*/ 4 w 4259"/>
                <a:gd name="T47" fmla="*/ 284 h 384"/>
                <a:gd name="T48" fmla="*/ 0 w 4259"/>
                <a:gd name="T49" fmla="*/ 256 h 384"/>
                <a:gd name="T50" fmla="*/ 0 w 4259"/>
                <a:gd name="T51" fmla="*/ 127 h 384"/>
                <a:gd name="T52" fmla="*/ 4 w 4259"/>
                <a:gd name="T53" fmla="*/ 99 h 384"/>
                <a:gd name="T54" fmla="*/ 13 w 4259"/>
                <a:gd name="T55" fmla="*/ 72 h 384"/>
                <a:gd name="T56" fmla="*/ 28 w 4259"/>
                <a:gd name="T57" fmla="*/ 47 h 384"/>
                <a:gd name="T58" fmla="*/ 48 w 4259"/>
                <a:gd name="T59" fmla="*/ 28 h 384"/>
                <a:gd name="T60" fmla="*/ 72 w 4259"/>
                <a:gd name="T61" fmla="*/ 12 h 384"/>
                <a:gd name="T62" fmla="*/ 99 w 4259"/>
                <a:gd name="T63" fmla="*/ 3 h 384"/>
                <a:gd name="T64" fmla="*/ 128 w 4259"/>
                <a:gd name="T65" fmla="*/ 0 h 3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4259" h="384">
                  <a:moveTo>
                    <a:pt x="128" y="0"/>
                  </a:moveTo>
                  <a:lnTo>
                    <a:pt x="4131" y="0"/>
                  </a:lnTo>
                  <a:lnTo>
                    <a:pt x="4161" y="3"/>
                  </a:lnTo>
                  <a:lnTo>
                    <a:pt x="4186" y="12"/>
                  </a:lnTo>
                  <a:lnTo>
                    <a:pt x="4211" y="28"/>
                  </a:lnTo>
                  <a:lnTo>
                    <a:pt x="4230" y="47"/>
                  </a:lnTo>
                  <a:lnTo>
                    <a:pt x="4246" y="72"/>
                  </a:lnTo>
                  <a:lnTo>
                    <a:pt x="4256" y="99"/>
                  </a:lnTo>
                  <a:lnTo>
                    <a:pt x="4259" y="127"/>
                  </a:lnTo>
                  <a:lnTo>
                    <a:pt x="4259" y="256"/>
                  </a:lnTo>
                  <a:lnTo>
                    <a:pt x="4256" y="284"/>
                  </a:lnTo>
                  <a:lnTo>
                    <a:pt x="4246" y="311"/>
                  </a:lnTo>
                  <a:lnTo>
                    <a:pt x="4230" y="336"/>
                  </a:lnTo>
                  <a:lnTo>
                    <a:pt x="4211" y="355"/>
                  </a:lnTo>
                  <a:lnTo>
                    <a:pt x="4186" y="371"/>
                  </a:lnTo>
                  <a:lnTo>
                    <a:pt x="4161" y="380"/>
                  </a:lnTo>
                  <a:lnTo>
                    <a:pt x="4131" y="384"/>
                  </a:lnTo>
                  <a:lnTo>
                    <a:pt x="128" y="384"/>
                  </a:lnTo>
                  <a:lnTo>
                    <a:pt x="99" y="380"/>
                  </a:lnTo>
                  <a:lnTo>
                    <a:pt x="72" y="371"/>
                  </a:lnTo>
                  <a:lnTo>
                    <a:pt x="48" y="355"/>
                  </a:lnTo>
                  <a:lnTo>
                    <a:pt x="28" y="336"/>
                  </a:lnTo>
                  <a:lnTo>
                    <a:pt x="13" y="311"/>
                  </a:lnTo>
                  <a:lnTo>
                    <a:pt x="4" y="284"/>
                  </a:lnTo>
                  <a:lnTo>
                    <a:pt x="0" y="256"/>
                  </a:lnTo>
                  <a:lnTo>
                    <a:pt x="0" y="127"/>
                  </a:lnTo>
                  <a:lnTo>
                    <a:pt x="4" y="99"/>
                  </a:lnTo>
                  <a:lnTo>
                    <a:pt x="13" y="72"/>
                  </a:lnTo>
                  <a:lnTo>
                    <a:pt x="28" y="47"/>
                  </a:lnTo>
                  <a:lnTo>
                    <a:pt x="48" y="28"/>
                  </a:lnTo>
                  <a:lnTo>
                    <a:pt x="72" y="12"/>
                  </a:lnTo>
                  <a:lnTo>
                    <a:pt x="99" y="3"/>
                  </a:lnTo>
                  <a:lnTo>
                    <a:pt x="12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sp>
        <p:nvSpPr>
          <p:cNvPr id="44" name="TextBox 43">
            <a:extLst>
              <a:ext uri="{FF2B5EF4-FFF2-40B4-BE49-F238E27FC236}">
                <a16:creationId xmlns:a16="http://schemas.microsoft.com/office/drawing/2014/main" id="{4BF146B6-330B-4D3E-9AF8-15321AFCF600}"/>
              </a:ext>
            </a:extLst>
          </p:cNvPr>
          <p:cNvSpPr txBox="1"/>
          <p:nvPr/>
        </p:nvSpPr>
        <p:spPr>
          <a:xfrm>
            <a:off x="1355762" y="4154511"/>
            <a:ext cx="1600200" cy="1920526"/>
          </a:xfrm>
          <a:prstGeom prst="rect">
            <a:avLst/>
          </a:prstGeom>
          <a:noFill/>
        </p:spPr>
        <p:txBody>
          <a:bodyPr wrap="square" rtlCol="0">
            <a:spAutoFit/>
          </a:bodyPr>
          <a:lstStyle/>
          <a:p>
            <a:pPr algn="ctr" defTabSz="1219170">
              <a:spcBef>
                <a:spcPct val="20000"/>
              </a:spcBef>
              <a:defRPr/>
            </a:pPr>
            <a:r>
              <a:rPr lang="en-US" sz="1400" dirty="0">
                <a:solidFill>
                  <a:schemeClr val="bg1"/>
                </a:solidFill>
                <a:latin typeface="Bernard MT Condensed" panose="02050806060905020404" pitchFamily="18" charset="0"/>
              </a:rPr>
              <a:t>OPTION #1</a:t>
            </a:r>
          </a:p>
          <a:p>
            <a:pPr algn="ctr" defTabSz="1219170">
              <a:spcBef>
                <a:spcPct val="20000"/>
              </a:spcBef>
              <a:defRPr/>
            </a:pPr>
            <a:endParaRPr lang="en-US" sz="5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0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0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0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endParaRPr lang="en-US" sz="1000" dirty="0">
              <a:solidFill>
                <a:schemeClr val="bg1"/>
              </a:solidFill>
              <a:latin typeface="Candara" panose="020E0502030303020204" pitchFamily="34" charset="0"/>
            </a:endParaRPr>
          </a:p>
        </p:txBody>
      </p:sp>
      <p:sp>
        <p:nvSpPr>
          <p:cNvPr id="45" name="Freeform: Shape 44">
            <a:extLst>
              <a:ext uri="{FF2B5EF4-FFF2-40B4-BE49-F238E27FC236}">
                <a16:creationId xmlns:a16="http://schemas.microsoft.com/office/drawing/2014/main" id="{4313037D-C105-478B-A805-02BB6FB39FB4}"/>
              </a:ext>
            </a:extLst>
          </p:cNvPr>
          <p:cNvSpPr/>
          <p:nvPr/>
        </p:nvSpPr>
        <p:spPr>
          <a:xfrm>
            <a:off x="9087914" y="1447800"/>
            <a:ext cx="1604481" cy="4721081"/>
          </a:xfrm>
          <a:custGeom>
            <a:avLst/>
            <a:gdLst>
              <a:gd name="connsiteX0" fmla="*/ 803521 w 1604481"/>
              <a:gd name="connsiteY0" fmla="*/ 0 h 4721081"/>
              <a:gd name="connsiteX1" fmla="*/ 1600200 w 1604481"/>
              <a:gd name="connsiteY1" fmla="*/ 469974 h 4721081"/>
              <a:gd name="connsiteX2" fmla="*/ 1600200 w 1604481"/>
              <a:gd name="connsiteY2" fmla="*/ 941850 h 4721081"/>
              <a:gd name="connsiteX3" fmla="*/ 1604481 w 1604481"/>
              <a:gd name="connsiteY3" fmla="*/ 941850 h 4721081"/>
              <a:gd name="connsiteX4" fmla="*/ 1604481 w 1604481"/>
              <a:gd name="connsiteY4" fmla="*/ 4237129 h 4721081"/>
              <a:gd name="connsiteX5" fmla="*/ 800960 w 1604481"/>
              <a:gd name="connsiteY5" fmla="*/ 4721081 h 4721081"/>
              <a:gd name="connsiteX6" fmla="*/ 4281 w 1604481"/>
              <a:gd name="connsiteY6" fmla="*/ 4251107 h 4721081"/>
              <a:gd name="connsiteX7" fmla="*/ 4281 w 1604481"/>
              <a:gd name="connsiteY7" fmla="*/ 3779231 h 4721081"/>
              <a:gd name="connsiteX8" fmla="*/ 0 w 1604481"/>
              <a:gd name="connsiteY8" fmla="*/ 3779231 h 4721081"/>
              <a:gd name="connsiteX9" fmla="*/ 0 w 1604481"/>
              <a:gd name="connsiteY9" fmla="*/ 483952 h 47210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04481" h="4721081">
                <a:moveTo>
                  <a:pt x="803521" y="0"/>
                </a:moveTo>
                <a:lnTo>
                  <a:pt x="1600200" y="469974"/>
                </a:lnTo>
                <a:lnTo>
                  <a:pt x="1600200" y="941850"/>
                </a:lnTo>
                <a:lnTo>
                  <a:pt x="1604481" y="941850"/>
                </a:lnTo>
                <a:lnTo>
                  <a:pt x="1604481" y="4237129"/>
                </a:lnTo>
                <a:lnTo>
                  <a:pt x="800960" y="4721081"/>
                </a:lnTo>
                <a:lnTo>
                  <a:pt x="4281" y="4251107"/>
                </a:lnTo>
                <a:lnTo>
                  <a:pt x="4281" y="3779231"/>
                </a:lnTo>
                <a:lnTo>
                  <a:pt x="0" y="3779231"/>
                </a:lnTo>
                <a:lnTo>
                  <a:pt x="0" y="483952"/>
                </a:lnTo>
                <a:close/>
              </a:path>
            </a:pathLst>
          </a:custGeom>
          <a:solidFill>
            <a:srgbClr val="85C401"/>
          </a:solidFill>
          <a:ln>
            <a:noFill/>
          </a:ln>
          <a:effectLst>
            <a:outerShdw blurRad="190500" dist="2286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Freeform: Shape 45">
            <a:extLst>
              <a:ext uri="{FF2B5EF4-FFF2-40B4-BE49-F238E27FC236}">
                <a16:creationId xmlns:a16="http://schemas.microsoft.com/office/drawing/2014/main" id="{FA3C3532-3D09-45E6-9528-A5F65A886B07}"/>
              </a:ext>
            </a:extLst>
          </p:cNvPr>
          <p:cNvSpPr/>
          <p:nvPr/>
        </p:nvSpPr>
        <p:spPr>
          <a:xfrm>
            <a:off x="9087914" y="1447800"/>
            <a:ext cx="1600200" cy="1877498"/>
          </a:xfrm>
          <a:custGeom>
            <a:avLst/>
            <a:gdLst>
              <a:gd name="connsiteX0" fmla="*/ 803521 w 1600200"/>
              <a:gd name="connsiteY0" fmla="*/ 0 h 1877498"/>
              <a:gd name="connsiteX1" fmla="*/ 1600200 w 1600200"/>
              <a:gd name="connsiteY1" fmla="*/ 469974 h 1877498"/>
              <a:gd name="connsiteX2" fmla="*/ 1600200 w 1600200"/>
              <a:gd name="connsiteY2" fmla="*/ 1645630 h 1877498"/>
              <a:gd name="connsiteX3" fmla="*/ 1182537 w 1600200"/>
              <a:gd name="connsiteY3" fmla="*/ 1645630 h 1877498"/>
              <a:gd name="connsiteX4" fmla="*/ 797559 w 1600200"/>
              <a:gd name="connsiteY4" fmla="*/ 1877498 h 1877498"/>
              <a:gd name="connsiteX5" fmla="*/ 404506 w 1600200"/>
              <a:gd name="connsiteY5" fmla="*/ 1645630 h 1877498"/>
              <a:gd name="connsiteX6" fmla="*/ 0 w 1600200"/>
              <a:gd name="connsiteY6" fmla="*/ 1645630 h 1877498"/>
              <a:gd name="connsiteX7" fmla="*/ 0 w 1600200"/>
              <a:gd name="connsiteY7" fmla="*/ 483952 h 1877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600200" h="1877498">
                <a:moveTo>
                  <a:pt x="803521" y="0"/>
                </a:moveTo>
                <a:lnTo>
                  <a:pt x="1600200" y="469974"/>
                </a:lnTo>
                <a:lnTo>
                  <a:pt x="1600200" y="1645630"/>
                </a:lnTo>
                <a:lnTo>
                  <a:pt x="1182537" y="1645630"/>
                </a:lnTo>
                <a:lnTo>
                  <a:pt x="797559" y="1877498"/>
                </a:lnTo>
                <a:lnTo>
                  <a:pt x="404506" y="1645630"/>
                </a:lnTo>
                <a:lnTo>
                  <a:pt x="0" y="1645630"/>
                </a:lnTo>
                <a:lnTo>
                  <a:pt x="0" y="483952"/>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Text Box 10">
            <a:extLst>
              <a:ext uri="{FF2B5EF4-FFF2-40B4-BE49-F238E27FC236}">
                <a16:creationId xmlns:a16="http://schemas.microsoft.com/office/drawing/2014/main" id="{93EC8862-E268-4CDE-A3C6-BC8E645072B2}"/>
              </a:ext>
            </a:extLst>
          </p:cNvPr>
          <p:cNvSpPr txBox="1">
            <a:spLocks noChangeArrowheads="1"/>
          </p:cNvSpPr>
          <p:nvPr/>
        </p:nvSpPr>
        <p:spPr bwMode="auto">
          <a:xfrm>
            <a:off x="9545114" y="1932578"/>
            <a:ext cx="685800" cy="907941"/>
          </a:xfrm>
          <a:prstGeom prst="rect">
            <a:avLst/>
          </a:prstGeom>
          <a:noFill/>
          <a:ln w="9525">
            <a:noFill/>
            <a:miter lim="800000"/>
            <a:headEnd/>
            <a:tailEnd/>
          </a:ln>
        </p:spPr>
        <p:txBody>
          <a:bodyPr wrap="square" lIns="60960" tIns="30480" rIns="60960" bIns="30480">
            <a:spAutoFit/>
          </a:bodyPr>
          <a:lstStyle/>
          <a:p>
            <a:pPr algn="ctr"/>
            <a:r>
              <a:rPr lang="en-US" sz="4400" dirty="0">
                <a:solidFill>
                  <a:srgbClr val="464646"/>
                </a:solidFill>
                <a:latin typeface="Bernard MT Condensed" panose="02050806060905020404" pitchFamily="18" charset="0"/>
              </a:rPr>
              <a:t>02</a:t>
            </a:r>
          </a:p>
          <a:p>
            <a:pPr algn="ctr"/>
            <a:r>
              <a:rPr lang="en-US" sz="1100" dirty="0">
                <a:solidFill>
                  <a:srgbClr val="464646"/>
                </a:solidFill>
              </a:rPr>
              <a:t>OPTION</a:t>
            </a:r>
          </a:p>
        </p:txBody>
      </p:sp>
      <p:sp>
        <p:nvSpPr>
          <p:cNvPr id="56" name="TextBox 55">
            <a:extLst>
              <a:ext uri="{FF2B5EF4-FFF2-40B4-BE49-F238E27FC236}">
                <a16:creationId xmlns:a16="http://schemas.microsoft.com/office/drawing/2014/main" id="{1FCF1F5E-E25E-4562-8B47-47C2A4329C72}"/>
              </a:ext>
            </a:extLst>
          </p:cNvPr>
          <p:cNvSpPr txBox="1"/>
          <p:nvPr/>
        </p:nvSpPr>
        <p:spPr>
          <a:xfrm>
            <a:off x="9087914" y="3946492"/>
            <a:ext cx="1600200" cy="1920526"/>
          </a:xfrm>
          <a:prstGeom prst="rect">
            <a:avLst/>
          </a:prstGeom>
          <a:noFill/>
        </p:spPr>
        <p:txBody>
          <a:bodyPr wrap="square" rtlCol="0">
            <a:spAutoFit/>
          </a:bodyPr>
          <a:lstStyle/>
          <a:p>
            <a:pPr algn="ctr" defTabSz="1219170">
              <a:spcBef>
                <a:spcPct val="20000"/>
              </a:spcBef>
              <a:defRPr/>
            </a:pPr>
            <a:r>
              <a:rPr lang="en-US" sz="1400" dirty="0">
                <a:solidFill>
                  <a:schemeClr val="bg1"/>
                </a:solidFill>
                <a:latin typeface="Bernard MT Condensed" panose="02050806060905020404" pitchFamily="18" charset="0"/>
              </a:rPr>
              <a:t>OPTION #2</a:t>
            </a:r>
          </a:p>
          <a:p>
            <a:pPr algn="ctr" defTabSz="1219170">
              <a:spcBef>
                <a:spcPct val="20000"/>
              </a:spcBef>
              <a:defRPr/>
            </a:pPr>
            <a:endParaRPr lang="en-US" sz="5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0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0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0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endParaRPr lang="en-US" sz="1000" dirty="0">
              <a:solidFill>
                <a:schemeClr val="bg1"/>
              </a:solidFill>
              <a:latin typeface="Candara" panose="020E0502030303020204" pitchFamily="34" charset="0"/>
            </a:endParaRPr>
          </a:p>
        </p:txBody>
      </p:sp>
      <p:grpSp>
        <p:nvGrpSpPr>
          <p:cNvPr id="66" name="Группа 856">
            <a:extLst>
              <a:ext uri="{FF2B5EF4-FFF2-40B4-BE49-F238E27FC236}">
                <a16:creationId xmlns:a16="http://schemas.microsoft.com/office/drawing/2014/main" id="{4BEC96BC-A200-4169-BB64-44EDB9691B5F}"/>
              </a:ext>
            </a:extLst>
          </p:cNvPr>
          <p:cNvGrpSpPr>
            <a:grpSpLocks noChangeAspect="1"/>
          </p:cNvGrpSpPr>
          <p:nvPr/>
        </p:nvGrpSpPr>
        <p:grpSpPr>
          <a:xfrm>
            <a:off x="9700439" y="3442580"/>
            <a:ext cx="375151" cy="365760"/>
            <a:chOff x="3374227" y="3146337"/>
            <a:chExt cx="594503" cy="579621"/>
          </a:xfrm>
          <a:solidFill>
            <a:schemeClr val="bg1"/>
          </a:solidFill>
        </p:grpSpPr>
        <p:sp>
          <p:nvSpPr>
            <p:cNvPr id="67" name="Freeform 45">
              <a:extLst>
                <a:ext uri="{FF2B5EF4-FFF2-40B4-BE49-F238E27FC236}">
                  <a16:creationId xmlns:a16="http://schemas.microsoft.com/office/drawing/2014/main" id="{D0A00700-14B2-47B1-AFF4-B01204F1EE93}"/>
                </a:ext>
              </a:extLst>
            </p:cNvPr>
            <p:cNvSpPr>
              <a:spLocks noEditPoints="1"/>
            </p:cNvSpPr>
            <p:nvPr/>
          </p:nvSpPr>
          <p:spPr bwMode="auto">
            <a:xfrm>
              <a:off x="3374227" y="3302730"/>
              <a:ext cx="245425" cy="248036"/>
            </a:xfrm>
            <a:custGeom>
              <a:avLst/>
              <a:gdLst>
                <a:gd name="T0" fmla="*/ 933 w 1881"/>
                <a:gd name="T1" fmla="*/ 294 h 1898"/>
                <a:gd name="T2" fmla="*/ 920 w 1881"/>
                <a:gd name="T3" fmla="*/ 306 h 1898"/>
                <a:gd name="T4" fmla="*/ 915 w 1881"/>
                <a:gd name="T5" fmla="*/ 316 h 1898"/>
                <a:gd name="T6" fmla="*/ 347 w 1881"/>
                <a:gd name="T7" fmla="*/ 1451 h 1898"/>
                <a:gd name="T8" fmla="*/ 340 w 1881"/>
                <a:gd name="T9" fmla="*/ 1476 h 1898"/>
                <a:gd name="T10" fmla="*/ 347 w 1881"/>
                <a:gd name="T11" fmla="*/ 1485 h 1898"/>
                <a:gd name="T12" fmla="*/ 361 w 1881"/>
                <a:gd name="T13" fmla="*/ 1488 h 1898"/>
                <a:gd name="T14" fmla="*/ 379 w 1881"/>
                <a:gd name="T15" fmla="*/ 1484 h 1898"/>
                <a:gd name="T16" fmla="*/ 395 w 1881"/>
                <a:gd name="T17" fmla="*/ 1480 h 1898"/>
                <a:gd name="T18" fmla="*/ 558 w 1881"/>
                <a:gd name="T19" fmla="*/ 1449 h 1898"/>
                <a:gd name="T20" fmla="*/ 742 w 1881"/>
                <a:gd name="T21" fmla="*/ 1430 h 1898"/>
                <a:gd name="T22" fmla="*/ 941 w 1881"/>
                <a:gd name="T23" fmla="*/ 1423 h 1898"/>
                <a:gd name="T24" fmla="*/ 1143 w 1881"/>
                <a:gd name="T25" fmla="*/ 1430 h 1898"/>
                <a:gd name="T26" fmla="*/ 1328 w 1881"/>
                <a:gd name="T27" fmla="*/ 1451 h 1898"/>
                <a:gd name="T28" fmla="*/ 1492 w 1881"/>
                <a:gd name="T29" fmla="*/ 1481 h 1898"/>
                <a:gd name="T30" fmla="*/ 1508 w 1881"/>
                <a:gd name="T31" fmla="*/ 1485 h 1898"/>
                <a:gd name="T32" fmla="*/ 1523 w 1881"/>
                <a:gd name="T33" fmla="*/ 1488 h 1898"/>
                <a:gd name="T34" fmla="*/ 1535 w 1881"/>
                <a:gd name="T35" fmla="*/ 1487 h 1898"/>
                <a:gd name="T36" fmla="*/ 1541 w 1881"/>
                <a:gd name="T37" fmla="*/ 1476 h 1898"/>
                <a:gd name="T38" fmla="*/ 1534 w 1881"/>
                <a:gd name="T39" fmla="*/ 1451 h 1898"/>
                <a:gd name="T40" fmla="*/ 966 w 1881"/>
                <a:gd name="T41" fmla="*/ 315 h 1898"/>
                <a:gd name="T42" fmla="*/ 962 w 1881"/>
                <a:gd name="T43" fmla="*/ 306 h 1898"/>
                <a:gd name="T44" fmla="*/ 949 w 1881"/>
                <a:gd name="T45" fmla="*/ 294 h 1898"/>
                <a:gd name="T46" fmla="*/ 941 w 1881"/>
                <a:gd name="T47" fmla="*/ 0 h 1898"/>
                <a:gd name="T48" fmla="*/ 1003 w 1881"/>
                <a:gd name="T49" fmla="*/ 15 h 1898"/>
                <a:gd name="T50" fmla="*/ 1053 w 1881"/>
                <a:gd name="T51" fmla="*/ 59 h 1898"/>
                <a:gd name="T52" fmla="*/ 1861 w 1881"/>
                <a:gd name="T53" fmla="*/ 1668 h 1898"/>
                <a:gd name="T54" fmla="*/ 1881 w 1881"/>
                <a:gd name="T55" fmla="*/ 1734 h 1898"/>
                <a:gd name="T56" fmla="*/ 1874 w 1881"/>
                <a:gd name="T57" fmla="*/ 1798 h 1898"/>
                <a:gd name="T58" fmla="*/ 1841 w 1881"/>
                <a:gd name="T59" fmla="*/ 1851 h 1898"/>
                <a:gd name="T60" fmla="*/ 1787 w 1881"/>
                <a:gd name="T61" fmla="*/ 1886 h 1898"/>
                <a:gd name="T62" fmla="*/ 1719 w 1881"/>
                <a:gd name="T63" fmla="*/ 1898 h 1898"/>
                <a:gd name="T64" fmla="*/ 127 w 1881"/>
                <a:gd name="T65" fmla="*/ 1896 h 1898"/>
                <a:gd name="T66" fmla="*/ 66 w 1881"/>
                <a:gd name="T67" fmla="*/ 1872 h 1898"/>
                <a:gd name="T68" fmla="*/ 22 w 1881"/>
                <a:gd name="T69" fmla="*/ 1827 h 1898"/>
                <a:gd name="T70" fmla="*/ 1 w 1881"/>
                <a:gd name="T71" fmla="*/ 1766 h 1898"/>
                <a:gd name="T72" fmla="*/ 7 w 1881"/>
                <a:gd name="T73" fmla="*/ 1701 h 1898"/>
                <a:gd name="T74" fmla="*/ 808 w 1881"/>
                <a:gd name="T75" fmla="*/ 89 h 1898"/>
                <a:gd name="T76" fmla="*/ 853 w 1881"/>
                <a:gd name="T77" fmla="*/ 33 h 1898"/>
                <a:gd name="T78" fmla="*/ 909 w 1881"/>
                <a:gd name="T79" fmla="*/ 4 h 18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881" h="1898">
                  <a:moveTo>
                    <a:pt x="941" y="291"/>
                  </a:moveTo>
                  <a:lnTo>
                    <a:pt x="933" y="294"/>
                  </a:lnTo>
                  <a:lnTo>
                    <a:pt x="926" y="299"/>
                  </a:lnTo>
                  <a:lnTo>
                    <a:pt x="920" y="306"/>
                  </a:lnTo>
                  <a:lnTo>
                    <a:pt x="916" y="313"/>
                  </a:lnTo>
                  <a:lnTo>
                    <a:pt x="915" y="316"/>
                  </a:lnTo>
                  <a:lnTo>
                    <a:pt x="357" y="1433"/>
                  </a:lnTo>
                  <a:lnTo>
                    <a:pt x="347" y="1451"/>
                  </a:lnTo>
                  <a:lnTo>
                    <a:pt x="341" y="1464"/>
                  </a:lnTo>
                  <a:lnTo>
                    <a:pt x="340" y="1476"/>
                  </a:lnTo>
                  <a:lnTo>
                    <a:pt x="343" y="1482"/>
                  </a:lnTo>
                  <a:lnTo>
                    <a:pt x="347" y="1485"/>
                  </a:lnTo>
                  <a:lnTo>
                    <a:pt x="354" y="1488"/>
                  </a:lnTo>
                  <a:lnTo>
                    <a:pt x="361" y="1488"/>
                  </a:lnTo>
                  <a:lnTo>
                    <a:pt x="370" y="1487"/>
                  </a:lnTo>
                  <a:lnTo>
                    <a:pt x="379" y="1484"/>
                  </a:lnTo>
                  <a:lnTo>
                    <a:pt x="387" y="1482"/>
                  </a:lnTo>
                  <a:lnTo>
                    <a:pt x="395" y="1480"/>
                  </a:lnTo>
                  <a:lnTo>
                    <a:pt x="474" y="1463"/>
                  </a:lnTo>
                  <a:lnTo>
                    <a:pt x="558" y="1449"/>
                  </a:lnTo>
                  <a:lnTo>
                    <a:pt x="648" y="1438"/>
                  </a:lnTo>
                  <a:lnTo>
                    <a:pt x="742" y="1430"/>
                  </a:lnTo>
                  <a:lnTo>
                    <a:pt x="840" y="1426"/>
                  </a:lnTo>
                  <a:lnTo>
                    <a:pt x="941" y="1423"/>
                  </a:lnTo>
                  <a:lnTo>
                    <a:pt x="1043" y="1426"/>
                  </a:lnTo>
                  <a:lnTo>
                    <a:pt x="1143" y="1430"/>
                  </a:lnTo>
                  <a:lnTo>
                    <a:pt x="1237" y="1440"/>
                  </a:lnTo>
                  <a:lnTo>
                    <a:pt x="1328" y="1451"/>
                  </a:lnTo>
                  <a:lnTo>
                    <a:pt x="1414" y="1464"/>
                  </a:lnTo>
                  <a:lnTo>
                    <a:pt x="1492" y="1481"/>
                  </a:lnTo>
                  <a:lnTo>
                    <a:pt x="1499" y="1484"/>
                  </a:lnTo>
                  <a:lnTo>
                    <a:pt x="1508" y="1485"/>
                  </a:lnTo>
                  <a:lnTo>
                    <a:pt x="1514" y="1487"/>
                  </a:lnTo>
                  <a:lnTo>
                    <a:pt x="1523" y="1488"/>
                  </a:lnTo>
                  <a:lnTo>
                    <a:pt x="1530" y="1488"/>
                  </a:lnTo>
                  <a:lnTo>
                    <a:pt x="1535" y="1487"/>
                  </a:lnTo>
                  <a:lnTo>
                    <a:pt x="1539" y="1482"/>
                  </a:lnTo>
                  <a:lnTo>
                    <a:pt x="1541" y="1476"/>
                  </a:lnTo>
                  <a:lnTo>
                    <a:pt x="1539" y="1464"/>
                  </a:lnTo>
                  <a:lnTo>
                    <a:pt x="1534" y="1451"/>
                  </a:lnTo>
                  <a:lnTo>
                    <a:pt x="1526" y="1433"/>
                  </a:lnTo>
                  <a:lnTo>
                    <a:pt x="966" y="315"/>
                  </a:lnTo>
                  <a:lnTo>
                    <a:pt x="965" y="312"/>
                  </a:lnTo>
                  <a:lnTo>
                    <a:pt x="962" y="306"/>
                  </a:lnTo>
                  <a:lnTo>
                    <a:pt x="956" y="299"/>
                  </a:lnTo>
                  <a:lnTo>
                    <a:pt x="949" y="294"/>
                  </a:lnTo>
                  <a:lnTo>
                    <a:pt x="941" y="291"/>
                  </a:lnTo>
                  <a:close/>
                  <a:moveTo>
                    <a:pt x="941" y="0"/>
                  </a:moveTo>
                  <a:lnTo>
                    <a:pt x="973" y="4"/>
                  </a:lnTo>
                  <a:lnTo>
                    <a:pt x="1003" y="15"/>
                  </a:lnTo>
                  <a:lnTo>
                    <a:pt x="1029" y="33"/>
                  </a:lnTo>
                  <a:lnTo>
                    <a:pt x="1053" y="59"/>
                  </a:lnTo>
                  <a:lnTo>
                    <a:pt x="1072" y="89"/>
                  </a:lnTo>
                  <a:lnTo>
                    <a:pt x="1861" y="1668"/>
                  </a:lnTo>
                  <a:lnTo>
                    <a:pt x="1875" y="1701"/>
                  </a:lnTo>
                  <a:lnTo>
                    <a:pt x="1881" y="1734"/>
                  </a:lnTo>
                  <a:lnTo>
                    <a:pt x="1881" y="1766"/>
                  </a:lnTo>
                  <a:lnTo>
                    <a:pt x="1874" y="1798"/>
                  </a:lnTo>
                  <a:lnTo>
                    <a:pt x="1860" y="1827"/>
                  </a:lnTo>
                  <a:lnTo>
                    <a:pt x="1841" y="1851"/>
                  </a:lnTo>
                  <a:lnTo>
                    <a:pt x="1816" y="1872"/>
                  </a:lnTo>
                  <a:lnTo>
                    <a:pt x="1787" y="1886"/>
                  </a:lnTo>
                  <a:lnTo>
                    <a:pt x="1755" y="1896"/>
                  </a:lnTo>
                  <a:lnTo>
                    <a:pt x="1719" y="1898"/>
                  </a:lnTo>
                  <a:lnTo>
                    <a:pt x="162" y="1898"/>
                  </a:lnTo>
                  <a:lnTo>
                    <a:pt x="127" y="1896"/>
                  </a:lnTo>
                  <a:lnTo>
                    <a:pt x="95" y="1886"/>
                  </a:lnTo>
                  <a:lnTo>
                    <a:pt x="66" y="1872"/>
                  </a:lnTo>
                  <a:lnTo>
                    <a:pt x="41" y="1851"/>
                  </a:lnTo>
                  <a:lnTo>
                    <a:pt x="22" y="1827"/>
                  </a:lnTo>
                  <a:lnTo>
                    <a:pt x="8" y="1798"/>
                  </a:lnTo>
                  <a:lnTo>
                    <a:pt x="1" y="1766"/>
                  </a:lnTo>
                  <a:lnTo>
                    <a:pt x="0" y="1734"/>
                  </a:lnTo>
                  <a:lnTo>
                    <a:pt x="7" y="1701"/>
                  </a:lnTo>
                  <a:lnTo>
                    <a:pt x="19" y="1668"/>
                  </a:lnTo>
                  <a:lnTo>
                    <a:pt x="808" y="89"/>
                  </a:lnTo>
                  <a:lnTo>
                    <a:pt x="829" y="59"/>
                  </a:lnTo>
                  <a:lnTo>
                    <a:pt x="853" y="33"/>
                  </a:lnTo>
                  <a:lnTo>
                    <a:pt x="879" y="15"/>
                  </a:lnTo>
                  <a:lnTo>
                    <a:pt x="909" y="4"/>
                  </a:lnTo>
                  <a:lnTo>
                    <a:pt x="94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68" name="Freeform 46">
              <a:extLst>
                <a:ext uri="{FF2B5EF4-FFF2-40B4-BE49-F238E27FC236}">
                  <a16:creationId xmlns:a16="http://schemas.microsoft.com/office/drawing/2014/main" id="{307F9283-4718-4224-944C-8FF5DEC2E2C7}"/>
                </a:ext>
              </a:extLst>
            </p:cNvPr>
            <p:cNvSpPr>
              <a:spLocks noEditPoints="1"/>
            </p:cNvSpPr>
            <p:nvPr/>
          </p:nvSpPr>
          <p:spPr bwMode="auto">
            <a:xfrm>
              <a:off x="3723305" y="3234325"/>
              <a:ext cx="245425" cy="247775"/>
            </a:xfrm>
            <a:custGeom>
              <a:avLst/>
              <a:gdLst>
                <a:gd name="T0" fmla="*/ 930 w 1880"/>
                <a:gd name="T1" fmla="*/ 309 h 1899"/>
                <a:gd name="T2" fmla="*/ 913 w 1880"/>
                <a:gd name="T3" fmla="*/ 324 h 1899"/>
                <a:gd name="T4" fmla="*/ 902 w 1880"/>
                <a:gd name="T5" fmla="*/ 340 h 1899"/>
                <a:gd name="T6" fmla="*/ 372 w 1880"/>
                <a:gd name="T7" fmla="*/ 1403 h 1899"/>
                <a:gd name="T8" fmla="*/ 351 w 1880"/>
                <a:gd name="T9" fmla="*/ 1443 h 1899"/>
                <a:gd name="T10" fmla="*/ 348 w 1880"/>
                <a:gd name="T11" fmla="*/ 1468 h 1899"/>
                <a:gd name="T12" fmla="*/ 358 w 1880"/>
                <a:gd name="T13" fmla="*/ 1481 h 1899"/>
                <a:gd name="T14" fmla="*/ 373 w 1880"/>
                <a:gd name="T15" fmla="*/ 1483 h 1899"/>
                <a:gd name="T16" fmla="*/ 391 w 1880"/>
                <a:gd name="T17" fmla="*/ 1482 h 1899"/>
                <a:gd name="T18" fmla="*/ 477 w 1880"/>
                <a:gd name="T19" fmla="*/ 1464 h 1899"/>
                <a:gd name="T20" fmla="*/ 651 w 1880"/>
                <a:gd name="T21" fmla="*/ 1439 h 1899"/>
                <a:gd name="T22" fmla="*/ 840 w 1880"/>
                <a:gd name="T23" fmla="*/ 1427 h 1899"/>
                <a:gd name="T24" fmla="*/ 1038 w 1880"/>
                <a:gd name="T25" fmla="*/ 1427 h 1899"/>
                <a:gd name="T26" fmla="*/ 1224 w 1880"/>
                <a:gd name="T27" fmla="*/ 1439 h 1899"/>
                <a:gd name="T28" fmla="*/ 1394 w 1880"/>
                <a:gd name="T29" fmla="*/ 1463 h 1899"/>
                <a:gd name="T30" fmla="*/ 1480 w 1880"/>
                <a:gd name="T31" fmla="*/ 1479 h 1899"/>
                <a:gd name="T32" fmla="*/ 1500 w 1880"/>
                <a:gd name="T33" fmla="*/ 1483 h 1899"/>
                <a:gd name="T34" fmla="*/ 1518 w 1880"/>
                <a:gd name="T35" fmla="*/ 1482 h 1899"/>
                <a:gd name="T36" fmla="*/ 1532 w 1880"/>
                <a:gd name="T37" fmla="*/ 1474 h 1899"/>
                <a:gd name="T38" fmla="*/ 1534 w 1880"/>
                <a:gd name="T39" fmla="*/ 1454 h 1899"/>
                <a:gd name="T40" fmla="*/ 1518 w 1880"/>
                <a:gd name="T41" fmla="*/ 1420 h 1899"/>
                <a:gd name="T42" fmla="*/ 977 w 1880"/>
                <a:gd name="T43" fmla="*/ 338 h 1899"/>
                <a:gd name="T44" fmla="*/ 967 w 1880"/>
                <a:gd name="T45" fmla="*/ 322 h 1899"/>
                <a:gd name="T46" fmla="*/ 951 w 1880"/>
                <a:gd name="T47" fmla="*/ 309 h 1899"/>
                <a:gd name="T48" fmla="*/ 941 w 1880"/>
                <a:gd name="T49" fmla="*/ 0 h 1899"/>
                <a:gd name="T50" fmla="*/ 1003 w 1880"/>
                <a:gd name="T51" fmla="*/ 16 h 1899"/>
                <a:gd name="T52" fmla="*/ 1053 w 1880"/>
                <a:gd name="T53" fmla="*/ 60 h 1899"/>
                <a:gd name="T54" fmla="*/ 1861 w 1880"/>
                <a:gd name="T55" fmla="*/ 1668 h 1899"/>
                <a:gd name="T56" fmla="*/ 1880 w 1880"/>
                <a:gd name="T57" fmla="*/ 1735 h 1899"/>
                <a:gd name="T58" fmla="*/ 1874 w 1880"/>
                <a:gd name="T59" fmla="*/ 1798 h 1899"/>
                <a:gd name="T60" fmla="*/ 1840 w 1880"/>
                <a:gd name="T61" fmla="*/ 1852 h 1899"/>
                <a:gd name="T62" fmla="*/ 1787 w 1880"/>
                <a:gd name="T63" fmla="*/ 1887 h 1899"/>
                <a:gd name="T64" fmla="*/ 1719 w 1880"/>
                <a:gd name="T65" fmla="*/ 1899 h 1899"/>
                <a:gd name="T66" fmla="*/ 127 w 1880"/>
                <a:gd name="T67" fmla="*/ 1897 h 1899"/>
                <a:gd name="T68" fmla="*/ 66 w 1880"/>
                <a:gd name="T69" fmla="*/ 1873 h 1899"/>
                <a:gd name="T70" fmla="*/ 22 w 1880"/>
                <a:gd name="T71" fmla="*/ 1827 h 1899"/>
                <a:gd name="T72" fmla="*/ 1 w 1880"/>
                <a:gd name="T73" fmla="*/ 1767 h 1899"/>
                <a:gd name="T74" fmla="*/ 7 w 1880"/>
                <a:gd name="T75" fmla="*/ 1702 h 1899"/>
                <a:gd name="T76" fmla="*/ 808 w 1880"/>
                <a:gd name="T77" fmla="*/ 90 h 1899"/>
                <a:gd name="T78" fmla="*/ 851 w 1880"/>
                <a:gd name="T79" fmla="*/ 34 h 1899"/>
                <a:gd name="T80" fmla="*/ 909 w 1880"/>
                <a:gd name="T81" fmla="*/ 4 h 18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880" h="1899">
                  <a:moveTo>
                    <a:pt x="941" y="306"/>
                  </a:moveTo>
                  <a:lnTo>
                    <a:pt x="930" y="309"/>
                  </a:lnTo>
                  <a:lnTo>
                    <a:pt x="920" y="315"/>
                  </a:lnTo>
                  <a:lnTo>
                    <a:pt x="913" y="324"/>
                  </a:lnTo>
                  <a:lnTo>
                    <a:pt x="906" y="333"/>
                  </a:lnTo>
                  <a:lnTo>
                    <a:pt x="902" y="340"/>
                  </a:lnTo>
                  <a:lnTo>
                    <a:pt x="901" y="343"/>
                  </a:lnTo>
                  <a:lnTo>
                    <a:pt x="372" y="1403"/>
                  </a:lnTo>
                  <a:lnTo>
                    <a:pt x="359" y="1427"/>
                  </a:lnTo>
                  <a:lnTo>
                    <a:pt x="351" y="1443"/>
                  </a:lnTo>
                  <a:lnTo>
                    <a:pt x="348" y="1457"/>
                  </a:lnTo>
                  <a:lnTo>
                    <a:pt x="348" y="1468"/>
                  </a:lnTo>
                  <a:lnTo>
                    <a:pt x="352" y="1475"/>
                  </a:lnTo>
                  <a:lnTo>
                    <a:pt x="358" y="1481"/>
                  </a:lnTo>
                  <a:lnTo>
                    <a:pt x="365" y="1482"/>
                  </a:lnTo>
                  <a:lnTo>
                    <a:pt x="373" y="1483"/>
                  </a:lnTo>
                  <a:lnTo>
                    <a:pt x="383" y="1483"/>
                  </a:lnTo>
                  <a:lnTo>
                    <a:pt x="391" y="1482"/>
                  </a:lnTo>
                  <a:lnTo>
                    <a:pt x="399" y="1481"/>
                  </a:lnTo>
                  <a:lnTo>
                    <a:pt x="477" y="1464"/>
                  </a:lnTo>
                  <a:lnTo>
                    <a:pt x="561" y="1450"/>
                  </a:lnTo>
                  <a:lnTo>
                    <a:pt x="651" y="1439"/>
                  </a:lnTo>
                  <a:lnTo>
                    <a:pt x="743" y="1431"/>
                  </a:lnTo>
                  <a:lnTo>
                    <a:pt x="840" y="1427"/>
                  </a:lnTo>
                  <a:lnTo>
                    <a:pt x="941" y="1424"/>
                  </a:lnTo>
                  <a:lnTo>
                    <a:pt x="1038" y="1427"/>
                  </a:lnTo>
                  <a:lnTo>
                    <a:pt x="1133" y="1431"/>
                  </a:lnTo>
                  <a:lnTo>
                    <a:pt x="1224" y="1439"/>
                  </a:lnTo>
                  <a:lnTo>
                    <a:pt x="1311" y="1449"/>
                  </a:lnTo>
                  <a:lnTo>
                    <a:pt x="1394" y="1463"/>
                  </a:lnTo>
                  <a:lnTo>
                    <a:pt x="1470" y="1478"/>
                  </a:lnTo>
                  <a:lnTo>
                    <a:pt x="1480" y="1479"/>
                  </a:lnTo>
                  <a:lnTo>
                    <a:pt x="1489" y="1482"/>
                  </a:lnTo>
                  <a:lnTo>
                    <a:pt x="1500" y="1483"/>
                  </a:lnTo>
                  <a:lnTo>
                    <a:pt x="1510" y="1483"/>
                  </a:lnTo>
                  <a:lnTo>
                    <a:pt x="1518" y="1482"/>
                  </a:lnTo>
                  <a:lnTo>
                    <a:pt x="1527" y="1479"/>
                  </a:lnTo>
                  <a:lnTo>
                    <a:pt x="1532" y="1474"/>
                  </a:lnTo>
                  <a:lnTo>
                    <a:pt x="1534" y="1467"/>
                  </a:lnTo>
                  <a:lnTo>
                    <a:pt x="1534" y="1454"/>
                  </a:lnTo>
                  <a:lnTo>
                    <a:pt x="1528" y="1439"/>
                  </a:lnTo>
                  <a:lnTo>
                    <a:pt x="1518" y="1420"/>
                  </a:lnTo>
                  <a:lnTo>
                    <a:pt x="978" y="340"/>
                  </a:lnTo>
                  <a:lnTo>
                    <a:pt x="977" y="338"/>
                  </a:lnTo>
                  <a:lnTo>
                    <a:pt x="973" y="331"/>
                  </a:lnTo>
                  <a:lnTo>
                    <a:pt x="967" y="322"/>
                  </a:lnTo>
                  <a:lnTo>
                    <a:pt x="960" y="314"/>
                  </a:lnTo>
                  <a:lnTo>
                    <a:pt x="951" y="309"/>
                  </a:lnTo>
                  <a:lnTo>
                    <a:pt x="941" y="306"/>
                  </a:lnTo>
                  <a:close/>
                  <a:moveTo>
                    <a:pt x="941" y="0"/>
                  </a:moveTo>
                  <a:lnTo>
                    <a:pt x="973" y="4"/>
                  </a:lnTo>
                  <a:lnTo>
                    <a:pt x="1003" y="16"/>
                  </a:lnTo>
                  <a:lnTo>
                    <a:pt x="1029" y="34"/>
                  </a:lnTo>
                  <a:lnTo>
                    <a:pt x="1053" y="60"/>
                  </a:lnTo>
                  <a:lnTo>
                    <a:pt x="1072" y="90"/>
                  </a:lnTo>
                  <a:lnTo>
                    <a:pt x="1861" y="1668"/>
                  </a:lnTo>
                  <a:lnTo>
                    <a:pt x="1875" y="1702"/>
                  </a:lnTo>
                  <a:lnTo>
                    <a:pt x="1880" y="1735"/>
                  </a:lnTo>
                  <a:lnTo>
                    <a:pt x="1880" y="1767"/>
                  </a:lnTo>
                  <a:lnTo>
                    <a:pt x="1874" y="1798"/>
                  </a:lnTo>
                  <a:lnTo>
                    <a:pt x="1860" y="1827"/>
                  </a:lnTo>
                  <a:lnTo>
                    <a:pt x="1840" y="1852"/>
                  </a:lnTo>
                  <a:lnTo>
                    <a:pt x="1816" y="1873"/>
                  </a:lnTo>
                  <a:lnTo>
                    <a:pt x="1787" y="1887"/>
                  </a:lnTo>
                  <a:lnTo>
                    <a:pt x="1755" y="1897"/>
                  </a:lnTo>
                  <a:lnTo>
                    <a:pt x="1719" y="1899"/>
                  </a:lnTo>
                  <a:lnTo>
                    <a:pt x="161" y="1899"/>
                  </a:lnTo>
                  <a:lnTo>
                    <a:pt x="127" y="1897"/>
                  </a:lnTo>
                  <a:lnTo>
                    <a:pt x="95" y="1887"/>
                  </a:lnTo>
                  <a:lnTo>
                    <a:pt x="66" y="1873"/>
                  </a:lnTo>
                  <a:lnTo>
                    <a:pt x="41" y="1852"/>
                  </a:lnTo>
                  <a:lnTo>
                    <a:pt x="22" y="1827"/>
                  </a:lnTo>
                  <a:lnTo>
                    <a:pt x="8" y="1798"/>
                  </a:lnTo>
                  <a:lnTo>
                    <a:pt x="1" y="1767"/>
                  </a:lnTo>
                  <a:lnTo>
                    <a:pt x="0" y="1735"/>
                  </a:lnTo>
                  <a:lnTo>
                    <a:pt x="7" y="1702"/>
                  </a:lnTo>
                  <a:lnTo>
                    <a:pt x="19" y="1668"/>
                  </a:lnTo>
                  <a:lnTo>
                    <a:pt x="808" y="90"/>
                  </a:lnTo>
                  <a:lnTo>
                    <a:pt x="828" y="60"/>
                  </a:lnTo>
                  <a:lnTo>
                    <a:pt x="851" y="34"/>
                  </a:lnTo>
                  <a:lnTo>
                    <a:pt x="879" y="16"/>
                  </a:lnTo>
                  <a:lnTo>
                    <a:pt x="909" y="4"/>
                  </a:lnTo>
                  <a:lnTo>
                    <a:pt x="94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69" name="Freeform 47">
              <a:extLst>
                <a:ext uri="{FF2B5EF4-FFF2-40B4-BE49-F238E27FC236}">
                  <a16:creationId xmlns:a16="http://schemas.microsoft.com/office/drawing/2014/main" id="{363C3089-A0C0-46FB-8F03-A88F56A8EAAC}"/>
                </a:ext>
              </a:extLst>
            </p:cNvPr>
            <p:cNvSpPr>
              <a:spLocks/>
            </p:cNvSpPr>
            <p:nvPr/>
          </p:nvSpPr>
          <p:spPr bwMode="auto">
            <a:xfrm>
              <a:off x="3381799" y="3146337"/>
              <a:ext cx="579621" cy="125323"/>
            </a:xfrm>
            <a:custGeom>
              <a:avLst/>
              <a:gdLst>
                <a:gd name="T0" fmla="*/ 4340 w 4440"/>
                <a:gd name="T1" fmla="*/ 6 h 961"/>
                <a:gd name="T2" fmla="*/ 4393 w 4440"/>
                <a:gd name="T3" fmla="*/ 36 h 961"/>
                <a:gd name="T4" fmla="*/ 4429 w 4440"/>
                <a:gd name="T5" fmla="*/ 86 h 961"/>
                <a:gd name="T6" fmla="*/ 4440 w 4440"/>
                <a:gd name="T7" fmla="*/ 151 h 961"/>
                <a:gd name="T8" fmla="*/ 4422 w 4440"/>
                <a:gd name="T9" fmla="*/ 210 h 961"/>
                <a:gd name="T10" fmla="*/ 4380 w 4440"/>
                <a:gd name="T11" fmla="*/ 256 h 961"/>
                <a:gd name="T12" fmla="*/ 4322 w 4440"/>
                <a:gd name="T13" fmla="*/ 279 h 961"/>
                <a:gd name="T14" fmla="*/ 140 w 4440"/>
                <a:gd name="T15" fmla="*/ 961 h 961"/>
                <a:gd name="T16" fmla="*/ 84 w 4440"/>
                <a:gd name="T17" fmla="*/ 948 h 961"/>
                <a:gd name="T18" fmla="*/ 39 w 4440"/>
                <a:gd name="T19" fmla="*/ 918 h 961"/>
                <a:gd name="T20" fmla="*/ 8 w 4440"/>
                <a:gd name="T21" fmla="*/ 871 h 961"/>
                <a:gd name="T22" fmla="*/ 0 w 4440"/>
                <a:gd name="T23" fmla="*/ 810 h 961"/>
                <a:gd name="T24" fmla="*/ 18 w 4440"/>
                <a:gd name="T25" fmla="*/ 751 h 961"/>
                <a:gd name="T26" fmla="*/ 58 w 4440"/>
                <a:gd name="T27" fmla="*/ 705 h 961"/>
                <a:gd name="T28" fmla="*/ 117 w 4440"/>
                <a:gd name="T29" fmla="*/ 680 h 961"/>
                <a:gd name="T30" fmla="*/ 1875 w 4440"/>
                <a:gd name="T31" fmla="*/ 391 h 961"/>
                <a:gd name="T32" fmla="*/ 1889 w 4440"/>
                <a:gd name="T33" fmla="*/ 375 h 961"/>
                <a:gd name="T34" fmla="*/ 1892 w 4440"/>
                <a:gd name="T35" fmla="*/ 353 h 961"/>
                <a:gd name="T36" fmla="*/ 1892 w 4440"/>
                <a:gd name="T37" fmla="*/ 331 h 961"/>
                <a:gd name="T38" fmla="*/ 1908 w 4440"/>
                <a:gd name="T39" fmla="*/ 227 h 961"/>
                <a:gd name="T40" fmla="*/ 1954 w 4440"/>
                <a:gd name="T41" fmla="*/ 136 h 961"/>
                <a:gd name="T42" fmla="*/ 2026 w 4440"/>
                <a:gd name="T43" fmla="*/ 65 h 961"/>
                <a:gd name="T44" fmla="*/ 2116 w 4440"/>
                <a:gd name="T45" fmla="*/ 18 h 961"/>
                <a:gd name="T46" fmla="*/ 2219 w 4440"/>
                <a:gd name="T47" fmla="*/ 2 h 961"/>
                <a:gd name="T48" fmla="*/ 2323 w 4440"/>
                <a:gd name="T49" fmla="*/ 18 h 961"/>
                <a:gd name="T50" fmla="*/ 2414 w 4440"/>
                <a:gd name="T51" fmla="*/ 65 h 961"/>
                <a:gd name="T52" fmla="*/ 2485 w 4440"/>
                <a:gd name="T53" fmla="*/ 136 h 961"/>
                <a:gd name="T54" fmla="*/ 2532 w 4440"/>
                <a:gd name="T55" fmla="*/ 227 h 961"/>
                <a:gd name="T56" fmla="*/ 2537 w 4440"/>
                <a:gd name="T57" fmla="*/ 244 h 961"/>
                <a:gd name="T58" fmla="*/ 2545 w 4440"/>
                <a:gd name="T59" fmla="*/ 263 h 961"/>
                <a:gd name="T60" fmla="*/ 2562 w 4440"/>
                <a:gd name="T61" fmla="*/ 277 h 961"/>
                <a:gd name="T62" fmla="*/ 2588 w 4440"/>
                <a:gd name="T63" fmla="*/ 277 h 961"/>
                <a:gd name="T64" fmla="*/ 4309 w 4440"/>
                <a:gd name="T65" fmla="*/ 0 h 9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4440" h="961">
                  <a:moveTo>
                    <a:pt x="4309" y="0"/>
                  </a:moveTo>
                  <a:lnTo>
                    <a:pt x="4340" y="6"/>
                  </a:lnTo>
                  <a:lnTo>
                    <a:pt x="4368" y="18"/>
                  </a:lnTo>
                  <a:lnTo>
                    <a:pt x="4393" y="36"/>
                  </a:lnTo>
                  <a:lnTo>
                    <a:pt x="4414" y="60"/>
                  </a:lnTo>
                  <a:lnTo>
                    <a:pt x="4429" y="86"/>
                  </a:lnTo>
                  <a:lnTo>
                    <a:pt x="4438" y="118"/>
                  </a:lnTo>
                  <a:lnTo>
                    <a:pt x="4440" y="151"/>
                  </a:lnTo>
                  <a:lnTo>
                    <a:pt x="4434" y="181"/>
                  </a:lnTo>
                  <a:lnTo>
                    <a:pt x="4422" y="210"/>
                  </a:lnTo>
                  <a:lnTo>
                    <a:pt x="4404" y="235"/>
                  </a:lnTo>
                  <a:lnTo>
                    <a:pt x="4380" y="256"/>
                  </a:lnTo>
                  <a:lnTo>
                    <a:pt x="4353" y="271"/>
                  </a:lnTo>
                  <a:lnTo>
                    <a:pt x="4322" y="279"/>
                  </a:lnTo>
                  <a:lnTo>
                    <a:pt x="163" y="958"/>
                  </a:lnTo>
                  <a:lnTo>
                    <a:pt x="140" y="961"/>
                  </a:lnTo>
                  <a:lnTo>
                    <a:pt x="112" y="958"/>
                  </a:lnTo>
                  <a:lnTo>
                    <a:pt x="84" y="948"/>
                  </a:lnTo>
                  <a:lnTo>
                    <a:pt x="61" y="936"/>
                  </a:lnTo>
                  <a:lnTo>
                    <a:pt x="39" y="918"/>
                  </a:lnTo>
                  <a:lnTo>
                    <a:pt x="22" y="896"/>
                  </a:lnTo>
                  <a:lnTo>
                    <a:pt x="8" y="871"/>
                  </a:lnTo>
                  <a:lnTo>
                    <a:pt x="1" y="842"/>
                  </a:lnTo>
                  <a:lnTo>
                    <a:pt x="0" y="810"/>
                  </a:lnTo>
                  <a:lnTo>
                    <a:pt x="6" y="778"/>
                  </a:lnTo>
                  <a:lnTo>
                    <a:pt x="18" y="751"/>
                  </a:lnTo>
                  <a:lnTo>
                    <a:pt x="36" y="726"/>
                  </a:lnTo>
                  <a:lnTo>
                    <a:pt x="58" y="705"/>
                  </a:lnTo>
                  <a:lnTo>
                    <a:pt x="86" y="690"/>
                  </a:lnTo>
                  <a:lnTo>
                    <a:pt x="117" y="680"/>
                  </a:lnTo>
                  <a:lnTo>
                    <a:pt x="1863" y="396"/>
                  </a:lnTo>
                  <a:lnTo>
                    <a:pt x="1875" y="391"/>
                  </a:lnTo>
                  <a:lnTo>
                    <a:pt x="1885" y="385"/>
                  </a:lnTo>
                  <a:lnTo>
                    <a:pt x="1889" y="375"/>
                  </a:lnTo>
                  <a:lnTo>
                    <a:pt x="1892" y="364"/>
                  </a:lnTo>
                  <a:lnTo>
                    <a:pt x="1892" y="353"/>
                  </a:lnTo>
                  <a:lnTo>
                    <a:pt x="1892" y="340"/>
                  </a:lnTo>
                  <a:lnTo>
                    <a:pt x="1892" y="331"/>
                  </a:lnTo>
                  <a:lnTo>
                    <a:pt x="1896" y="277"/>
                  </a:lnTo>
                  <a:lnTo>
                    <a:pt x="1908" y="227"/>
                  </a:lnTo>
                  <a:lnTo>
                    <a:pt x="1928" y="180"/>
                  </a:lnTo>
                  <a:lnTo>
                    <a:pt x="1954" y="136"/>
                  </a:lnTo>
                  <a:lnTo>
                    <a:pt x="1987" y="98"/>
                  </a:lnTo>
                  <a:lnTo>
                    <a:pt x="2026" y="65"/>
                  </a:lnTo>
                  <a:lnTo>
                    <a:pt x="2069" y="39"/>
                  </a:lnTo>
                  <a:lnTo>
                    <a:pt x="2116" y="18"/>
                  </a:lnTo>
                  <a:lnTo>
                    <a:pt x="2167" y="6"/>
                  </a:lnTo>
                  <a:lnTo>
                    <a:pt x="2219" y="2"/>
                  </a:lnTo>
                  <a:lnTo>
                    <a:pt x="2273" y="6"/>
                  </a:lnTo>
                  <a:lnTo>
                    <a:pt x="2323" y="18"/>
                  </a:lnTo>
                  <a:lnTo>
                    <a:pt x="2371" y="39"/>
                  </a:lnTo>
                  <a:lnTo>
                    <a:pt x="2414" y="65"/>
                  </a:lnTo>
                  <a:lnTo>
                    <a:pt x="2451" y="98"/>
                  </a:lnTo>
                  <a:lnTo>
                    <a:pt x="2485" y="136"/>
                  </a:lnTo>
                  <a:lnTo>
                    <a:pt x="2511" y="179"/>
                  </a:lnTo>
                  <a:lnTo>
                    <a:pt x="2532" y="227"/>
                  </a:lnTo>
                  <a:lnTo>
                    <a:pt x="2534" y="234"/>
                  </a:lnTo>
                  <a:lnTo>
                    <a:pt x="2537" y="244"/>
                  </a:lnTo>
                  <a:lnTo>
                    <a:pt x="2541" y="253"/>
                  </a:lnTo>
                  <a:lnTo>
                    <a:pt x="2545" y="263"/>
                  </a:lnTo>
                  <a:lnTo>
                    <a:pt x="2552" y="271"/>
                  </a:lnTo>
                  <a:lnTo>
                    <a:pt x="2562" y="277"/>
                  </a:lnTo>
                  <a:lnTo>
                    <a:pt x="2573" y="279"/>
                  </a:lnTo>
                  <a:lnTo>
                    <a:pt x="2588" y="277"/>
                  </a:lnTo>
                  <a:lnTo>
                    <a:pt x="4277" y="2"/>
                  </a:lnTo>
                  <a:lnTo>
                    <a:pt x="430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70" name="Freeform 48">
              <a:extLst>
                <a:ext uri="{FF2B5EF4-FFF2-40B4-BE49-F238E27FC236}">
                  <a16:creationId xmlns:a16="http://schemas.microsoft.com/office/drawing/2014/main" id="{6092F98F-8EF5-45AC-884C-1AF4F7A0C313}"/>
                </a:ext>
              </a:extLst>
            </p:cNvPr>
            <p:cNvSpPr>
              <a:spLocks/>
            </p:cNvSpPr>
            <p:nvPr/>
          </p:nvSpPr>
          <p:spPr bwMode="auto">
            <a:xfrm>
              <a:off x="3424356" y="3256517"/>
              <a:ext cx="495027" cy="469441"/>
            </a:xfrm>
            <a:custGeom>
              <a:avLst/>
              <a:gdLst>
                <a:gd name="T0" fmla="*/ 1926 w 3792"/>
                <a:gd name="T1" fmla="*/ 4 h 3596"/>
                <a:gd name="T2" fmla="*/ 1982 w 3792"/>
                <a:gd name="T3" fmla="*/ 30 h 3596"/>
                <a:gd name="T4" fmla="*/ 2020 w 3792"/>
                <a:gd name="T5" fmla="*/ 78 h 3596"/>
                <a:gd name="T6" fmla="*/ 2034 w 3792"/>
                <a:gd name="T7" fmla="*/ 141 h 3596"/>
                <a:gd name="T8" fmla="*/ 2037 w 3792"/>
                <a:gd name="T9" fmla="*/ 2740 h 3596"/>
                <a:gd name="T10" fmla="*/ 2052 w 3792"/>
                <a:gd name="T11" fmla="*/ 2767 h 3596"/>
                <a:gd name="T12" fmla="*/ 2074 w 3792"/>
                <a:gd name="T13" fmla="*/ 2778 h 3596"/>
                <a:gd name="T14" fmla="*/ 2099 w 3792"/>
                <a:gd name="T15" fmla="*/ 2780 h 3596"/>
                <a:gd name="T16" fmla="*/ 2250 w 3792"/>
                <a:gd name="T17" fmla="*/ 2794 h 3596"/>
                <a:gd name="T18" fmla="*/ 2519 w 3792"/>
                <a:gd name="T19" fmla="*/ 2836 h 3596"/>
                <a:gd name="T20" fmla="*/ 2772 w 3792"/>
                <a:gd name="T21" fmla="*/ 2898 h 3596"/>
                <a:gd name="T22" fmla="*/ 3006 w 3792"/>
                <a:gd name="T23" fmla="*/ 2974 h 3596"/>
                <a:gd name="T24" fmla="*/ 3216 w 3792"/>
                <a:gd name="T25" fmla="*/ 3064 h 3596"/>
                <a:gd name="T26" fmla="*/ 3399 w 3792"/>
                <a:gd name="T27" fmla="*/ 3160 h 3596"/>
                <a:gd name="T28" fmla="*/ 3554 w 3792"/>
                <a:gd name="T29" fmla="*/ 3264 h 3596"/>
                <a:gd name="T30" fmla="*/ 3677 w 3792"/>
                <a:gd name="T31" fmla="*/ 3368 h 3596"/>
                <a:gd name="T32" fmla="*/ 3764 w 3792"/>
                <a:gd name="T33" fmla="*/ 3470 h 3596"/>
                <a:gd name="T34" fmla="*/ 3777 w 3792"/>
                <a:gd name="T35" fmla="*/ 3491 h 3596"/>
                <a:gd name="T36" fmla="*/ 3788 w 3792"/>
                <a:gd name="T37" fmla="*/ 3514 h 3596"/>
                <a:gd name="T38" fmla="*/ 3792 w 3792"/>
                <a:gd name="T39" fmla="*/ 3538 h 3596"/>
                <a:gd name="T40" fmla="*/ 3784 w 3792"/>
                <a:gd name="T41" fmla="*/ 3560 h 3596"/>
                <a:gd name="T42" fmla="*/ 3760 w 3792"/>
                <a:gd name="T43" fmla="*/ 3578 h 3596"/>
                <a:gd name="T44" fmla="*/ 3716 w 3792"/>
                <a:gd name="T45" fmla="*/ 3590 h 3596"/>
                <a:gd name="T46" fmla="*/ 3647 w 3792"/>
                <a:gd name="T47" fmla="*/ 3596 h 3596"/>
                <a:gd name="T48" fmla="*/ 102 w 3792"/>
                <a:gd name="T49" fmla="*/ 3594 h 3596"/>
                <a:gd name="T50" fmla="*/ 47 w 3792"/>
                <a:gd name="T51" fmla="*/ 3585 h 3596"/>
                <a:gd name="T52" fmla="*/ 15 w 3792"/>
                <a:gd name="T53" fmla="*/ 3567 h 3596"/>
                <a:gd name="T54" fmla="*/ 2 w 3792"/>
                <a:gd name="T55" fmla="*/ 3545 h 3596"/>
                <a:gd name="T56" fmla="*/ 2 w 3792"/>
                <a:gd name="T57" fmla="*/ 3518 h 3596"/>
                <a:gd name="T58" fmla="*/ 11 w 3792"/>
                <a:gd name="T59" fmla="*/ 3492 h 3596"/>
                <a:gd name="T60" fmla="*/ 25 w 3792"/>
                <a:gd name="T61" fmla="*/ 3467 h 3596"/>
                <a:gd name="T62" fmla="*/ 75 w 3792"/>
                <a:gd name="T63" fmla="*/ 3405 h 3596"/>
                <a:gd name="T64" fmla="*/ 183 w 3792"/>
                <a:gd name="T65" fmla="*/ 3304 h 3596"/>
                <a:gd name="T66" fmla="*/ 323 w 3792"/>
                <a:gd name="T67" fmla="*/ 3202 h 3596"/>
                <a:gd name="T68" fmla="*/ 493 w 3792"/>
                <a:gd name="T69" fmla="*/ 3102 h 3596"/>
                <a:gd name="T70" fmla="*/ 690 w 3792"/>
                <a:gd name="T71" fmla="*/ 3011 h 3596"/>
                <a:gd name="T72" fmla="*/ 909 w 3792"/>
                <a:gd name="T73" fmla="*/ 2930 h 3596"/>
                <a:gd name="T74" fmla="*/ 1150 w 3792"/>
                <a:gd name="T75" fmla="*/ 2862 h 3596"/>
                <a:gd name="T76" fmla="*/ 1408 w 3792"/>
                <a:gd name="T77" fmla="*/ 2811 h 3596"/>
                <a:gd name="T78" fmla="*/ 1682 w 3792"/>
                <a:gd name="T79" fmla="*/ 2780 h 3596"/>
                <a:gd name="T80" fmla="*/ 1703 w 3792"/>
                <a:gd name="T81" fmla="*/ 2779 h 3596"/>
                <a:gd name="T82" fmla="*/ 1726 w 3792"/>
                <a:gd name="T83" fmla="*/ 2771 h 3596"/>
                <a:gd name="T84" fmla="*/ 1745 w 3792"/>
                <a:gd name="T85" fmla="*/ 2753 h 3596"/>
                <a:gd name="T86" fmla="*/ 1752 w 3792"/>
                <a:gd name="T87" fmla="*/ 2721 h 3596"/>
                <a:gd name="T88" fmla="*/ 1756 w 3792"/>
                <a:gd name="T89" fmla="*/ 109 h 3596"/>
                <a:gd name="T90" fmla="*/ 1784 w 3792"/>
                <a:gd name="T91" fmla="*/ 52 h 3596"/>
                <a:gd name="T92" fmla="*/ 1832 w 3792"/>
                <a:gd name="T93" fmla="*/ 14 h 3596"/>
                <a:gd name="T94" fmla="*/ 1893 w 3792"/>
                <a:gd name="T95" fmla="*/ 0 h 35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3792" h="3596">
                  <a:moveTo>
                    <a:pt x="1893" y="0"/>
                  </a:moveTo>
                  <a:lnTo>
                    <a:pt x="1926" y="4"/>
                  </a:lnTo>
                  <a:lnTo>
                    <a:pt x="1955" y="14"/>
                  </a:lnTo>
                  <a:lnTo>
                    <a:pt x="1982" y="30"/>
                  </a:lnTo>
                  <a:lnTo>
                    <a:pt x="2004" y="52"/>
                  </a:lnTo>
                  <a:lnTo>
                    <a:pt x="2020" y="78"/>
                  </a:lnTo>
                  <a:lnTo>
                    <a:pt x="2031" y="109"/>
                  </a:lnTo>
                  <a:lnTo>
                    <a:pt x="2034" y="141"/>
                  </a:lnTo>
                  <a:lnTo>
                    <a:pt x="2034" y="2721"/>
                  </a:lnTo>
                  <a:lnTo>
                    <a:pt x="2037" y="2740"/>
                  </a:lnTo>
                  <a:lnTo>
                    <a:pt x="2042" y="2756"/>
                  </a:lnTo>
                  <a:lnTo>
                    <a:pt x="2052" y="2767"/>
                  </a:lnTo>
                  <a:lnTo>
                    <a:pt x="2063" y="2773"/>
                  </a:lnTo>
                  <a:lnTo>
                    <a:pt x="2074" y="2778"/>
                  </a:lnTo>
                  <a:lnTo>
                    <a:pt x="2088" y="2779"/>
                  </a:lnTo>
                  <a:lnTo>
                    <a:pt x="2099" y="2780"/>
                  </a:lnTo>
                  <a:lnTo>
                    <a:pt x="2110" y="2782"/>
                  </a:lnTo>
                  <a:lnTo>
                    <a:pt x="2250" y="2794"/>
                  </a:lnTo>
                  <a:lnTo>
                    <a:pt x="2387" y="2812"/>
                  </a:lnTo>
                  <a:lnTo>
                    <a:pt x="2519" y="2836"/>
                  </a:lnTo>
                  <a:lnTo>
                    <a:pt x="2649" y="2865"/>
                  </a:lnTo>
                  <a:lnTo>
                    <a:pt x="2772" y="2898"/>
                  </a:lnTo>
                  <a:lnTo>
                    <a:pt x="2892" y="2934"/>
                  </a:lnTo>
                  <a:lnTo>
                    <a:pt x="3006" y="2974"/>
                  </a:lnTo>
                  <a:lnTo>
                    <a:pt x="3113" y="3018"/>
                  </a:lnTo>
                  <a:lnTo>
                    <a:pt x="3216" y="3064"/>
                  </a:lnTo>
                  <a:lnTo>
                    <a:pt x="3311" y="3112"/>
                  </a:lnTo>
                  <a:lnTo>
                    <a:pt x="3399" y="3160"/>
                  </a:lnTo>
                  <a:lnTo>
                    <a:pt x="3481" y="3212"/>
                  </a:lnTo>
                  <a:lnTo>
                    <a:pt x="3554" y="3264"/>
                  </a:lnTo>
                  <a:lnTo>
                    <a:pt x="3619" y="3315"/>
                  </a:lnTo>
                  <a:lnTo>
                    <a:pt x="3677" y="3368"/>
                  </a:lnTo>
                  <a:lnTo>
                    <a:pt x="3726" y="3419"/>
                  </a:lnTo>
                  <a:lnTo>
                    <a:pt x="3764" y="3470"/>
                  </a:lnTo>
                  <a:lnTo>
                    <a:pt x="3771" y="3480"/>
                  </a:lnTo>
                  <a:lnTo>
                    <a:pt x="3777" y="3491"/>
                  </a:lnTo>
                  <a:lnTo>
                    <a:pt x="3784" y="3502"/>
                  </a:lnTo>
                  <a:lnTo>
                    <a:pt x="3788" y="3514"/>
                  </a:lnTo>
                  <a:lnTo>
                    <a:pt x="3790" y="3525"/>
                  </a:lnTo>
                  <a:lnTo>
                    <a:pt x="3792" y="3538"/>
                  </a:lnTo>
                  <a:lnTo>
                    <a:pt x="3789" y="3549"/>
                  </a:lnTo>
                  <a:lnTo>
                    <a:pt x="3784" y="3560"/>
                  </a:lnTo>
                  <a:lnTo>
                    <a:pt x="3774" y="3570"/>
                  </a:lnTo>
                  <a:lnTo>
                    <a:pt x="3760" y="3578"/>
                  </a:lnTo>
                  <a:lnTo>
                    <a:pt x="3741" y="3585"/>
                  </a:lnTo>
                  <a:lnTo>
                    <a:pt x="3716" y="3590"/>
                  </a:lnTo>
                  <a:lnTo>
                    <a:pt x="3685" y="3594"/>
                  </a:lnTo>
                  <a:lnTo>
                    <a:pt x="3647" y="3596"/>
                  </a:lnTo>
                  <a:lnTo>
                    <a:pt x="140" y="3596"/>
                  </a:lnTo>
                  <a:lnTo>
                    <a:pt x="102" y="3594"/>
                  </a:lnTo>
                  <a:lnTo>
                    <a:pt x="72" y="3590"/>
                  </a:lnTo>
                  <a:lnTo>
                    <a:pt x="47" y="3585"/>
                  </a:lnTo>
                  <a:lnTo>
                    <a:pt x="29" y="3576"/>
                  </a:lnTo>
                  <a:lnTo>
                    <a:pt x="15" y="3567"/>
                  </a:lnTo>
                  <a:lnTo>
                    <a:pt x="6" y="3556"/>
                  </a:lnTo>
                  <a:lnTo>
                    <a:pt x="2" y="3545"/>
                  </a:lnTo>
                  <a:lnTo>
                    <a:pt x="0" y="3531"/>
                  </a:lnTo>
                  <a:lnTo>
                    <a:pt x="2" y="3518"/>
                  </a:lnTo>
                  <a:lnTo>
                    <a:pt x="6" y="3505"/>
                  </a:lnTo>
                  <a:lnTo>
                    <a:pt x="11" y="3492"/>
                  </a:lnTo>
                  <a:lnTo>
                    <a:pt x="18" y="3478"/>
                  </a:lnTo>
                  <a:lnTo>
                    <a:pt x="25" y="3467"/>
                  </a:lnTo>
                  <a:lnTo>
                    <a:pt x="33" y="3456"/>
                  </a:lnTo>
                  <a:lnTo>
                    <a:pt x="75" y="3405"/>
                  </a:lnTo>
                  <a:lnTo>
                    <a:pt x="125" y="3355"/>
                  </a:lnTo>
                  <a:lnTo>
                    <a:pt x="183" y="3304"/>
                  </a:lnTo>
                  <a:lnTo>
                    <a:pt x="249" y="3252"/>
                  </a:lnTo>
                  <a:lnTo>
                    <a:pt x="323" y="3202"/>
                  </a:lnTo>
                  <a:lnTo>
                    <a:pt x="405" y="3151"/>
                  </a:lnTo>
                  <a:lnTo>
                    <a:pt x="493" y="3102"/>
                  </a:lnTo>
                  <a:lnTo>
                    <a:pt x="589" y="3055"/>
                  </a:lnTo>
                  <a:lnTo>
                    <a:pt x="690" y="3011"/>
                  </a:lnTo>
                  <a:lnTo>
                    <a:pt x="796" y="2968"/>
                  </a:lnTo>
                  <a:lnTo>
                    <a:pt x="909" y="2930"/>
                  </a:lnTo>
                  <a:lnTo>
                    <a:pt x="1027" y="2894"/>
                  </a:lnTo>
                  <a:lnTo>
                    <a:pt x="1150" y="2862"/>
                  </a:lnTo>
                  <a:lnTo>
                    <a:pt x="1277" y="2834"/>
                  </a:lnTo>
                  <a:lnTo>
                    <a:pt x="1408" y="2811"/>
                  </a:lnTo>
                  <a:lnTo>
                    <a:pt x="1544" y="2793"/>
                  </a:lnTo>
                  <a:lnTo>
                    <a:pt x="1682" y="2780"/>
                  </a:lnTo>
                  <a:lnTo>
                    <a:pt x="1691" y="2780"/>
                  </a:lnTo>
                  <a:lnTo>
                    <a:pt x="1703" y="2779"/>
                  </a:lnTo>
                  <a:lnTo>
                    <a:pt x="1715" y="2775"/>
                  </a:lnTo>
                  <a:lnTo>
                    <a:pt x="1726" y="2771"/>
                  </a:lnTo>
                  <a:lnTo>
                    <a:pt x="1737" y="2762"/>
                  </a:lnTo>
                  <a:lnTo>
                    <a:pt x="1745" y="2753"/>
                  </a:lnTo>
                  <a:lnTo>
                    <a:pt x="1751" y="2739"/>
                  </a:lnTo>
                  <a:lnTo>
                    <a:pt x="1752" y="2721"/>
                  </a:lnTo>
                  <a:lnTo>
                    <a:pt x="1752" y="141"/>
                  </a:lnTo>
                  <a:lnTo>
                    <a:pt x="1756" y="109"/>
                  </a:lnTo>
                  <a:lnTo>
                    <a:pt x="1767" y="78"/>
                  </a:lnTo>
                  <a:lnTo>
                    <a:pt x="1784" y="52"/>
                  </a:lnTo>
                  <a:lnTo>
                    <a:pt x="1806" y="30"/>
                  </a:lnTo>
                  <a:lnTo>
                    <a:pt x="1832" y="14"/>
                  </a:lnTo>
                  <a:lnTo>
                    <a:pt x="1861" y="4"/>
                  </a:lnTo>
                  <a:lnTo>
                    <a:pt x="189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sp>
        <p:nvSpPr>
          <p:cNvPr id="71" name="TextBox 70">
            <a:extLst>
              <a:ext uri="{FF2B5EF4-FFF2-40B4-BE49-F238E27FC236}">
                <a16:creationId xmlns:a16="http://schemas.microsoft.com/office/drawing/2014/main" id="{2AF799E0-5071-4D0A-92A8-27DE3FE85B17}"/>
              </a:ext>
            </a:extLst>
          </p:cNvPr>
          <p:cNvSpPr txBox="1"/>
          <p:nvPr/>
        </p:nvSpPr>
        <p:spPr>
          <a:xfrm>
            <a:off x="3341511" y="258228"/>
            <a:ext cx="5508978" cy="1046440"/>
          </a:xfrm>
          <a:prstGeom prst="rect">
            <a:avLst/>
          </a:prstGeom>
          <a:noFill/>
        </p:spPr>
        <p:txBody>
          <a:bodyPr wrap="square" rtlCol="0">
            <a:spAutoFit/>
          </a:bodyPr>
          <a:lstStyle/>
          <a:p>
            <a:pPr algn="ctr"/>
            <a:r>
              <a:rPr lang="en-US" sz="4400" dirty="0">
                <a:solidFill>
                  <a:srgbClr val="56595E"/>
                </a:solidFill>
                <a:latin typeface="Bernard MT Condensed" panose="02050806060905020404" pitchFamily="18" charset="0"/>
              </a:rPr>
              <a:t>TITLE GOES HERE</a:t>
            </a:r>
          </a:p>
          <a:p>
            <a:pPr algn="ctr"/>
            <a:r>
              <a:rPr lang="en-US" dirty="0">
                <a:solidFill>
                  <a:srgbClr val="56595E"/>
                </a:solidFill>
                <a:latin typeface="Candara" panose="020E0502030303020204" pitchFamily="34" charset="0"/>
              </a:rPr>
              <a:t>Your Subtitle</a:t>
            </a:r>
          </a:p>
        </p:txBody>
      </p:sp>
      <p:pic>
        <p:nvPicPr>
          <p:cNvPr id="29" name="Picture 28">
            <a:hlinkClick r:id="rId5"/>
            <a:extLst>
              <a:ext uri="{FF2B5EF4-FFF2-40B4-BE49-F238E27FC236}">
                <a16:creationId xmlns:a16="http://schemas.microsoft.com/office/drawing/2014/main" id="{0AE98323-E811-43DA-AD8A-B54B153A56B5}"/>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160198705"/>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1"/>
                                        </p:tgtEl>
                                        <p:attrNameLst>
                                          <p:attrName>style.visibility</p:attrName>
                                        </p:attrNameLst>
                                      </p:cBhvr>
                                      <p:to>
                                        <p:strVal val="visible"/>
                                      </p:to>
                                    </p:set>
                                    <p:animEffect transition="in" filter="wipe(left)">
                                      <p:cBhvr>
                                        <p:cTn id="7" dur="500"/>
                                        <p:tgtEl>
                                          <p:spTgt spid="71"/>
                                        </p:tgtEl>
                                      </p:cBhvr>
                                    </p:animEffect>
                                  </p:childTnLst>
                                </p:cTn>
                              </p:par>
                            </p:childTnLst>
                          </p:cTn>
                        </p:par>
                        <p:par>
                          <p:cTn id="8" fill="hold">
                            <p:stCondLst>
                              <p:cond delay="500"/>
                            </p:stCondLst>
                            <p:childTnLst>
                              <p:par>
                                <p:cTn id="9" presetID="45" presetClass="entr" presetSubtype="0" fill="hold"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fade">
                                      <p:cBhvr>
                                        <p:cTn id="11" dur="2000"/>
                                        <p:tgtEl>
                                          <p:spTgt spid="6"/>
                                        </p:tgtEl>
                                      </p:cBhvr>
                                    </p:animEffect>
                                    <p:anim calcmode="lin" valueType="num">
                                      <p:cBhvr>
                                        <p:cTn id="12" dur="2000" fill="hold"/>
                                        <p:tgtEl>
                                          <p:spTgt spid="6"/>
                                        </p:tgtEl>
                                        <p:attrNameLst>
                                          <p:attrName>ppt_w</p:attrName>
                                        </p:attrNameLst>
                                      </p:cBhvr>
                                      <p:tavLst>
                                        <p:tav tm="0" fmla="#ppt_w*sin(2.5*pi*$)">
                                          <p:val>
                                            <p:fltVal val="0"/>
                                          </p:val>
                                        </p:tav>
                                        <p:tav tm="100000">
                                          <p:val>
                                            <p:fltVal val="1"/>
                                          </p:val>
                                        </p:tav>
                                      </p:tavLst>
                                    </p:anim>
                                    <p:anim calcmode="lin" valueType="num">
                                      <p:cBhvr>
                                        <p:cTn id="13" dur="2000" fill="hold"/>
                                        <p:tgtEl>
                                          <p:spTgt spid="6"/>
                                        </p:tgtEl>
                                        <p:attrNameLst>
                                          <p:attrName>ppt_h</p:attrName>
                                        </p:attrNameLst>
                                      </p:cBhvr>
                                      <p:tavLst>
                                        <p:tav tm="0">
                                          <p:val>
                                            <p:strVal val="#ppt_h"/>
                                          </p:val>
                                        </p:tav>
                                        <p:tav tm="100000">
                                          <p:val>
                                            <p:strVal val="#ppt_h"/>
                                          </p:val>
                                        </p:tav>
                                      </p:tavLst>
                                    </p:anim>
                                  </p:childTnLst>
                                </p:cTn>
                              </p:par>
                            </p:childTnLst>
                          </p:cTn>
                        </p:par>
                        <p:par>
                          <p:cTn id="14" fill="hold">
                            <p:stCondLst>
                              <p:cond delay="2500"/>
                            </p:stCondLst>
                            <p:childTnLst>
                              <p:par>
                                <p:cTn id="15" presetID="9" presetClass="entr" presetSubtype="0" fill="hold" grpId="0" nodeType="after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dissolve">
                                      <p:cBhvr>
                                        <p:cTn id="17" dur="1000"/>
                                        <p:tgtEl>
                                          <p:spTgt spid="7"/>
                                        </p:tgtEl>
                                      </p:cBhvr>
                                    </p:animEffect>
                                  </p:childTnLst>
                                </p:cTn>
                              </p:par>
                            </p:childTnLst>
                          </p:cTn>
                        </p:par>
                        <p:par>
                          <p:cTn id="18" fill="hold">
                            <p:stCondLst>
                              <p:cond delay="3500"/>
                            </p:stCondLst>
                            <p:childTnLst>
                              <p:par>
                                <p:cTn id="19" presetID="22" presetClass="entr" presetSubtype="2" fill="hold" grpId="0" nodeType="afterEffect">
                                  <p:stCondLst>
                                    <p:cond delay="0"/>
                                  </p:stCondLst>
                                  <p:childTnLst>
                                    <p:set>
                                      <p:cBhvr>
                                        <p:cTn id="20" dur="1" fill="hold">
                                          <p:stCondLst>
                                            <p:cond delay="0"/>
                                          </p:stCondLst>
                                        </p:cTn>
                                        <p:tgtEl>
                                          <p:spTgt spid="18"/>
                                        </p:tgtEl>
                                        <p:attrNameLst>
                                          <p:attrName>style.visibility</p:attrName>
                                        </p:attrNameLst>
                                      </p:cBhvr>
                                      <p:to>
                                        <p:strVal val="visible"/>
                                      </p:to>
                                    </p:set>
                                    <p:animEffect transition="in" filter="wipe(right)">
                                      <p:cBhvr>
                                        <p:cTn id="21" dur="1000"/>
                                        <p:tgtEl>
                                          <p:spTgt spid="18"/>
                                        </p:tgtEl>
                                      </p:cBhvr>
                                    </p:animEffect>
                                  </p:childTnLst>
                                </p:cTn>
                              </p:par>
                            </p:childTnLst>
                          </p:cTn>
                        </p:par>
                        <p:par>
                          <p:cTn id="22" fill="hold">
                            <p:stCondLst>
                              <p:cond delay="4500"/>
                            </p:stCondLst>
                            <p:childTnLst>
                              <p:par>
                                <p:cTn id="23" presetID="42" presetClass="entr" presetSubtype="0" fill="hold" grpId="0" nodeType="afterEffect">
                                  <p:stCondLst>
                                    <p:cond delay="0"/>
                                  </p:stCondLst>
                                  <p:childTnLst>
                                    <p:set>
                                      <p:cBhvr>
                                        <p:cTn id="24" dur="1" fill="hold">
                                          <p:stCondLst>
                                            <p:cond delay="0"/>
                                          </p:stCondLst>
                                        </p:cTn>
                                        <p:tgtEl>
                                          <p:spTgt spid="31"/>
                                        </p:tgtEl>
                                        <p:attrNameLst>
                                          <p:attrName>style.visibility</p:attrName>
                                        </p:attrNameLst>
                                      </p:cBhvr>
                                      <p:to>
                                        <p:strVal val="visible"/>
                                      </p:to>
                                    </p:set>
                                    <p:animEffect transition="in" filter="fade">
                                      <p:cBhvr>
                                        <p:cTn id="25" dur="1000"/>
                                        <p:tgtEl>
                                          <p:spTgt spid="31"/>
                                        </p:tgtEl>
                                      </p:cBhvr>
                                    </p:animEffect>
                                    <p:anim calcmode="lin" valueType="num">
                                      <p:cBhvr>
                                        <p:cTn id="26" dur="1000" fill="hold"/>
                                        <p:tgtEl>
                                          <p:spTgt spid="31"/>
                                        </p:tgtEl>
                                        <p:attrNameLst>
                                          <p:attrName>ppt_x</p:attrName>
                                        </p:attrNameLst>
                                      </p:cBhvr>
                                      <p:tavLst>
                                        <p:tav tm="0">
                                          <p:val>
                                            <p:strVal val="#ppt_x"/>
                                          </p:val>
                                        </p:tav>
                                        <p:tav tm="100000">
                                          <p:val>
                                            <p:strVal val="#ppt_x"/>
                                          </p:val>
                                        </p:tav>
                                      </p:tavLst>
                                    </p:anim>
                                    <p:anim calcmode="lin" valueType="num">
                                      <p:cBhvr>
                                        <p:cTn id="27" dur="1000" fill="hold"/>
                                        <p:tgtEl>
                                          <p:spTgt spid="31"/>
                                        </p:tgtEl>
                                        <p:attrNameLst>
                                          <p:attrName>ppt_y</p:attrName>
                                        </p:attrNameLst>
                                      </p:cBhvr>
                                      <p:tavLst>
                                        <p:tav tm="0">
                                          <p:val>
                                            <p:strVal val="#ppt_y+.1"/>
                                          </p:val>
                                        </p:tav>
                                        <p:tav tm="100000">
                                          <p:val>
                                            <p:strVal val="#ppt_y"/>
                                          </p:val>
                                        </p:tav>
                                      </p:tavLst>
                                    </p:anim>
                                  </p:childTnLst>
                                </p:cTn>
                              </p:par>
                            </p:childTnLst>
                          </p:cTn>
                        </p:par>
                        <p:par>
                          <p:cTn id="28" fill="hold">
                            <p:stCondLst>
                              <p:cond delay="5500"/>
                            </p:stCondLst>
                            <p:childTnLst>
                              <p:par>
                                <p:cTn id="29" presetID="47" presetClass="entr" presetSubtype="0" fill="hold" grpId="0" nodeType="afterEffect">
                                  <p:stCondLst>
                                    <p:cond delay="0"/>
                                  </p:stCondLst>
                                  <p:childTnLst>
                                    <p:set>
                                      <p:cBhvr>
                                        <p:cTn id="30" dur="1" fill="hold">
                                          <p:stCondLst>
                                            <p:cond delay="0"/>
                                          </p:stCondLst>
                                        </p:cTn>
                                        <p:tgtEl>
                                          <p:spTgt spid="32"/>
                                        </p:tgtEl>
                                        <p:attrNameLst>
                                          <p:attrName>style.visibility</p:attrName>
                                        </p:attrNameLst>
                                      </p:cBhvr>
                                      <p:to>
                                        <p:strVal val="visible"/>
                                      </p:to>
                                    </p:set>
                                    <p:animEffect transition="in" filter="fade">
                                      <p:cBhvr>
                                        <p:cTn id="31" dur="1000"/>
                                        <p:tgtEl>
                                          <p:spTgt spid="32"/>
                                        </p:tgtEl>
                                      </p:cBhvr>
                                    </p:animEffect>
                                    <p:anim calcmode="lin" valueType="num">
                                      <p:cBhvr>
                                        <p:cTn id="32" dur="1000" fill="hold"/>
                                        <p:tgtEl>
                                          <p:spTgt spid="32"/>
                                        </p:tgtEl>
                                        <p:attrNameLst>
                                          <p:attrName>ppt_x</p:attrName>
                                        </p:attrNameLst>
                                      </p:cBhvr>
                                      <p:tavLst>
                                        <p:tav tm="0">
                                          <p:val>
                                            <p:strVal val="#ppt_x"/>
                                          </p:val>
                                        </p:tav>
                                        <p:tav tm="100000">
                                          <p:val>
                                            <p:strVal val="#ppt_x"/>
                                          </p:val>
                                        </p:tav>
                                      </p:tavLst>
                                    </p:anim>
                                    <p:anim calcmode="lin" valueType="num">
                                      <p:cBhvr>
                                        <p:cTn id="33" dur="1000" fill="hold"/>
                                        <p:tgtEl>
                                          <p:spTgt spid="32"/>
                                        </p:tgtEl>
                                        <p:attrNameLst>
                                          <p:attrName>ppt_y</p:attrName>
                                        </p:attrNameLst>
                                      </p:cBhvr>
                                      <p:tavLst>
                                        <p:tav tm="0">
                                          <p:val>
                                            <p:strVal val="#ppt_y-.1"/>
                                          </p:val>
                                        </p:tav>
                                        <p:tav tm="100000">
                                          <p:val>
                                            <p:strVal val="#ppt_y"/>
                                          </p:val>
                                        </p:tav>
                                      </p:tavLst>
                                    </p:anim>
                                  </p:childTnLst>
                                </p:cTn>
                              </p:par>
                              <p:par>
                                <p:cTn id="34" presetID="47" presetClass="entr" presetSubtype="0" fill="hold" grpId="0" nodeType="withEffect">
                                  <p:stCondLst>
                                    <p:cond delay="0"/>
                                  </p:stCondLst>
                                  <p:childTnLst>
                                    <p:set>
                                      <p:cBhvr>
                                        <p:cTn id="35" dur="1" fill="hold">
                                          <p:stCondLst>
                                            <p:cond delay="0"/>
                                          </p:stCondLst>
                                        </p:cTn>
                                        <p:tgtEl>
                                          <p:spTgt spid="33"/>
                                        </p:tgtEl>
                                        <p:attrNameLst>
                                          <p:attrName>style.visibility</p:attrName>
                                        </p:attrNameLst>
                                      </p:cBhvr>
                                      <p:to>
                                        <p:strVal val="visible"/>
                                      </p:to>
                                    </p:set>
                                    <p:animEffect transition="in" filter="fade">
                                      <p:cBhvr>
                                        <p:cTn id="36" dur="1000"/>
                                        <p:tgtEl>
                                          <p:spTgt spid="33"/>
                                        </p:tgtEl>
                                      </p:cBhvr>
                                    </p:animEffect>
                                    <p:anim calcmode="lin" valueType="num">
                                      <p:cBhvr>
                                        <p:cTn id="37" dur="1000" fill="hold"/>
                                        <p:tgtEl>
                                          <p:spTgt spid="33"/>
                                        </p:tgtEl>
                                        <p:attrNameLst>
                                          <p:attrName>ppt_x</p:attrName>
                                        </p:attrNameLst>
                                      </p:cBhvr>
                                      <p:tavLst>
                                        <p:tav tm="0">
                                          <p:val>
                                            <p:strVal val="#ppt_x"/>
                                          </p:val>
                                        </p:tav>
                                        <p:tav tm="100000">
                                          <p:val>
                                            <p:strVal val="#ppt_x"/>
                                          </p:val>
                                        </p:tav>
                                      </p:tavLst>
                                    </p:anim>
                                    <p:anim calcmode="lin" valueType="num">
                                      <p:cBhvr>
                                        <p:cTn id="38" dur="1000" fill="hold"/>
                                        <p:tgtEl>
                                          <p:spTgt spid="33"/>
                                        </p:tgtEl>
                                        <p:attrNameLst>
                                          <p:attrName>ppt_y</p:attrName>
                                        </p:attrNameLst>
                                      </p:cBhvr>
                                      <p:tavLst>
                                        <p:tav tm="0">
                                          <p:val>
                                            <p:strVal val="#ppt_y-.1"/>
                                          </p:val>
                                        </p:tav>
                                        <p:tav tm="100000">
                                          <p:val>
                                            <p:strVal val="#ppt_y"/>
                                          </p:val>
                                        </p:tav>
                                      </p:tavLst>
                                    </p:anim>
                                  </p:childTnLst>
                                </p:cTn>
                              </p:par>
                            </p:childTnLst>
                          </p:cTn>
                        </p:par>
                        <p:par>
                          <p:cTn id="39" fill="hold">
                            <p:stCondLst>
                              <p:cond delay="6500"/>
                            </p:stCondLst>
                            <p:childTnLst>
                              <p:par>
                                <p:cTn id="40" presetID="53" presetClass="entr" presetSubtype="16" fill="hold" nodeType="afterEffect">
                                  <p:stCondLst>
                                    <p:cond delay="0"/>
                                  </p:stCondLst>
                                  <p:childTnLst>
                                    <p:set>
                                      <p:cBhvr>
                                        <p:cTn id="41" dur="1" fill="hold">
                                          <p:stCondLst>
                                            <p:cond delay="0"/>
                                          </p:stCondLst>
                                        </p:cTn>
                                        <p:tgtEl>
                                          <p:spTgt spid="34"/>
                                        </p:tgtEl>
                                        <p:attrNameLst>
                                          <p:attrName>style.visibility</p:attrName>
                                        </p:attrNameLst>
                                      </p:cBhvr>
                                      <p:to>
                                        <p:strVal val="visible"/>
                                      </p:to>
                                    </p:set>
                                    <p:anim calcmode="lin" valueType="num">
                                      <p:cBhvr>
                                        <p:cTn id="42" dur="500" fill="hold"/>
                                        <p:tgtEl>
                                          <p:spTgt spid="34"/>
                                        </p:tgtEl>
                                        <p:attrNameLst>
                                          <p:attrName>ppt_w</p:attrName>
                                        </p:attrNameLst>
                                      </p:cBhvr>
                                      <p:tavLst>
                                        <p:tav tm="0">
                                          <p:val>
                                            <p:fltVal val="0"/>
                                          </p:val>
                                        </p:tav>
                                        <p:tav tm="100000">
                                          <p:val>
                                            <p:strVal val="#ppt_w"/>
                                          </p:val>
                                        </p:tav>
                                      </p:tavLst>
                                    </p:anim>
                                    <p:anim calcmode="lin" valueType="num">
                                      <p:cBhvr>
                                        <p:cTn id="43" dur="500" fill="hold"/>
                                        <p:tgtEl>
                                          <p:spTgt spid="34"/>
                                        </p:tgtEl>
                                        <p:attrNameLst>
                                          <p:attrName>ppt_h</p:attrName>
                                        </p:attrNameLst>
                                      </p:cBhvr>
                                      <p:tavLst>
                                        <p:tav tm="0">
                                          <p:val>
                                            <p:fltVal val="0"/>
                                          </p:val>
                                        </p:tav>
                                        <p:tav tm="100000">
                                          <p:val>
                                            <p:strVal val="#ppt_h"/>
                                          </p:val>
                                        </p:tav>
                                      </p:tavLst>
                                    </p:anim>
                                    <p:animEffect transition="in" filter="fade">
                                      <p:cBhvr>
                                        <p:cTn id="44" dur="500"/>
                                        <p:tgtEl>
                                          <p:spTgt spid="34"/>
                                        </p:tgtEl>
                                      </p:cBhvr>
                                    </p:animEffect>
                                  </p:childTnLst>
                                </p:cTn>
                              </p:par>
                            </p:childTnLst>
                          </p:cTn>
                        </p:par>
                        <p:par>
                          <p:cTn id="45" fill="hold">
                            <p:stCondLst>
                              <p:cond delay="7000"/>
                            </p:stCondLst>
                            <p:childTnLst>
                              <p:par>
                                <p:cTn id="46" presetID="42" presetClass="entr" presetSubtype="0" fill="hold" grpId="0" nodeType="afterEffect">
                                  <p:stCondLst>
                                    <p:cond delay="0"/>
                                  </p:stCondLst>
                                  <p:childTnLst>
                                    <p:set>
                                      <p:cBhvr>
                                        <p:cTn id="47" dur="1" fill="hold">
                                          <p:stCondLst>
                                            <p:cond delay="0"/>
                                          </p:stCondLst>
                                        </p:cTn>
                                        <p:tgtEl>
                                          <p:spTgt spid="44">
                                            <p:txEl>
                                              <p:pRg st="0" end="0"/>
                                            </p:txEl>
                                          </p:spTgt>
                                        </p:tgtEl>
                                        <p:attrNameLst>
                                          <p:attrName>style.visibility</p:attrName>
                                        </p:attrNameLst>
                                      </p:cBhvr>
                                      <p:to>
                                        <p:strVal val="visible"/>
                                      </p:to>
                                    </p:set>
                                    <p:animEffect transition="in" filter="fade">
                                      <p:cBhvr>
                                        <p:cTn id="48" dur="1000"/>
                                        <p:tgtEl>
                                          <p:spTgt spid="44">
                                            <p:txEl>
                                              <p:pRg st="0" end="0"/>
                                            </p:txEl>
                                          </p:spTgt>
                                        </p:tgtEl>
                                      </p:cBhvr>
                                    </p:animEffect>
                                    <p:anim calcmode="lin" valueType="num">
                                      <p:cBhvr>
                                        <p:cTn id="49" dur="1000" fill="hold"/>
                                        <p:tgtEl>
                                          <p:spTgt spid="44">
                                            <p:txEl>
                                              <p:pRg st="0" end="0"/>
                                            </p:txEl>
                                          </p:spTgt>
                                        </p:tgtEl>
                                        <p:attrNameLst>
                                          <p:attrName>ppt_x</p:attrName>
                                        </p:attrNameLst>
                                      </p:cBhvr>
                                      <p:tavLst>
                                        <p:tav tm="0">
                                          <p:val>
                                            <p:strVal val="#ppt_x"/>
                                          </p:val>
                                        </p:tav>
                                        <p:tav tm="100000">
                                          <p:val>
                                            <p:strVal val="#ppt_x"/>
                                          </p:val>
                                        </p:tav>
                                      </p:tavLst>
                                    </p:anim>
                                    <p:anim calcmode="lin" valueType="num">
                                      <p:cBhvr>
                                        <p:cTn id="50" dur="1000" fill="hold"/>
                                        <p:tgtEl>
                                          <p:spTgt spid="44">
                                            <p:txEl>
                                              <p:pRg st="0" end="0"/>
                                            </p:txEl>
                                          </p:spTgt>
                                        </p:tgtEl>
                                        <p:attrNameLst>
                                          <p:attrName>ppt_y</p:attrName>
                                        </p:attrNameLst>
                                      </p:cBhvr>
                                      <p:tavLst>
                                        <p:tav tm="0">
                                          <p:val>
                                            <p:strVal val="#ppt_y+.1"/>
                                          </p:val>
                                        </p:tav>
                                        <p:tav tm="100000">
                                          <p:val>
                                            <p:strVal val="#ppt_y"/>
                                          </p:val>
                                        </p:tav>
                                      </p:tavLst>
                                    </p:anim>
                                  </p:childTnLst>
                                </p:cTn>
                              </p:par>
                            </p:childTnLst>
                          </p:cTn>
                        </p:par>
                        <p:par>
                          <p:cTn id="51" fill="hold">
                            <p:stCondLst>
                              <p:cond delay="8000"/>
                            </p:stCondLst>
                            <p:childTnLst>
                              <p:par>
                                <p:cTn id="52" presetID="42" presetClass="entr" presetSubtype="0" fill="hold" grpId="0" nodeType="afterEffect">
                                  <p:stCondLst>
                                    <p:cond delay="0"/>
                                  </p:stCondLst>
                                  <p:childTnLst>
                                    <p:set>
                                      <p:cBhvr>
                                        <p:cTn id="53" dur="1" fill="hold">
                                          <p:stCondLst>
                                            <p:cond delay="0"/>
                                          </p:stCondLst>
                                        </p:cTn>
                                        <p:tgtEl>
                                          <p:spTgt spid="44">
                                            <p:txEl>
                                              <p:pRg st="2" end="2"/>
                                            </p:txEl>
                                          </p:spTgt>
                                        </p:tgtEl>
                                        <p:attrNameLst>
                                          <p:attrName>style.visibility</p:attrName>
                                        </p:attrNameLst>
                                      </p:cBhvr>
                                      <p:to>
                                        <p:strVal val="visible"/>
                                      </p:to>
                                    </p:set>
                                    <p:animEffect transition="in" filter="fade">
                                      <p:cBhvr>
                                        <p:cTn id="54" dur="1000"/>
                                        <p:tgtEl>
                                          <p:spTgt spid="44">
                                            <p:txEl>
                                              <p:pRg st="2" end="2"/>
                                            </p:txEl>
                                          </p:spTgt>
                                        </p:tgtEl>
                                      </p:cBhvr>
                                    </p:animEffect>
                                    <p:anim calcmode="lin" valueType="num">
                                      <p:cBhvr>
                                        <p:cTn id="55" dur="1000" fill="hold"/>
                                        <p:tgtEl>
                                          <p:spTgt spid="44">
                                            <p:txEl>
                                              <p:pRg st="2" end="2"/>
                                            </p:txEl>
                                          </p:spTgt>
                                        </p:tgtEl>
                                        <p:attrNameLst>
                                          <p:attrName>ppt_x</p:attrName>
                                        </p:attrNameLst>
                                      </p:cBhvr>
                                      <p:tavLst>
                                        <p:tav tm="0">
                                          <p:val>
                                            <p:strVal val="#ppt_x"/>
                                          </p:val>
                                        </p:tav>
                                        <p:tav tm="100000">
                                          <p:val>
                                            <p:strVal val="#ppt_x"/>
                                          </p:val>
                                        </p:tav>
                                      </p:tavLst>
                                    </p:anim>
                                    <p:anim calcmode="lin" valueType="num">
                                      <p:cBhvr>
                                        <p:cTn id="56" dur="1000" fill="hold"/>
                                        <p:tgtEl>
                                          <p:spTgt spid="44">
                                            <p:txEl>
                                              <p:pRg st="2" end="2"/>
                                            </p:txEl>
                                          </p:spTgt>
                                        </p:tgtEl>
                                        <p:attrNameLst>
                                          <p:attrName>ppt_y</p:attrName>
                                        </p:attrNameLst>
                                      </p:cBhvr>
                                      <p:tavLst>
                                        <p:tav tm="0">
                                          <p:val>
                                            <p:strVal val="#ppt_y+.1"/>
                                          </p:val>
                                        </p:tav>
                                        <p:tav tm="100000">
                                          <p:val>
                                            <p:strVal val="#ppt_y"/>
                                          </p:val>
                                        </p:tav>
                                      </p:tavLst>
                                    </p:anim>
                                  </p:childTnLst>
                                </p:cTn>
                              </p:par>
                            </p:childTnLst>
                          </p:cTn>
                        </p:par>
                        <p:par>
                          <p:cTn id="57" fill="hold">
                            <p:stCondLst>
                              <p:cond delay="9000"/>
                            </p:stCondLst>
                            <p:childTnLst>
                              <p:par>
                                <p:cTn id="58" presetID="42" presetClass="entr" presetSubtype="0" fill="hold" grpId="0" nodeType="afterEffect">
                                  <p:stCondLst>
                                    <p:cond delay="0"/>
                                  </p:stCondLst>
                                  <p:childTnLst>
                                    <p:set>
                                      <p:cBhvr>
                                        <p:cTn id="59" dur="1" fill="hold">
                                          <p:stCondLst>
                                            <p:cond delay="0"/>
                                          </p:stCondLst>
                                        </p:cTn>
                                        <p:tgtEl>
                                          <p:spTgt spid="44">
                                            <p:txEl>
                                              <p:pRg st="3" end="3"/>
                                            </p:txEl>
                                          </p:spTgt>
                                        </p:tgtEl>
                                        <p:attrNameLst>
                                          <p:attrName>style.visibility</p:attrName>
                                        </p:attrNameLst>
                                      </p:cBhvr>
                                      <p:to>
                                        <p:strVal val="visible"/>
                                      </p:to>
                                    </p:set>
                                    <p:animEffect transition="in" filter="fade">
                                      <p:cBhvr>
                                        <p:cTn id="60" dur="1000"/>
                                        <p:tgtEl>
                                          <p:spTgt spid="44">
                                            <p:txEl>
                                              <p:pRg st="3" end="3"/>
                                            </p:txEl>
                                          </p:spTgt>
                                        </p:tgtEl>
                                      </p:cBhvr>
                                    </p:animEffect>
                                    <p:anim calcmode="lin" valueType="num">
                                      <p:cBhvr>
                                        <p:cTn id="61" dur="1000" fill="hold"/>
                                        <p:tgtEl>
                                          <p:spTgt spid="44">
                                            <p:txEl>
                                              <p:pRg st="3" end="3"/>
                                            </p:txEl>
                                          </p:spTgt>
                                        </p:tgtEl>
                                        <p:attrNameLst>
                                          <p:attrName>ppt_x</p:attrName>
                                        </p:attrNameLst>
                                      </p:cBhvr>
                                      <p:tavLst>
                                        <p:tav tm="0">
                                          <p:val>
                                            <p:strVal val="#ppt_x"/>
                                          </p:val>
                                        </p:tav>
                                        <p:tav tm="100000">
                                          <p:val>
                                            <p:strVal val="#ppt_x"/>
                                          </p:val>
                                        </p:tav>
                                      </p:tavLst>
                                    </p:anim>
                                    <p:anim calcmode="lin" valueType="num">
                                      <p:cBhvr>
                                        <p:cTn id="62" dur="1000" fill="hold"/>
                                        <p:tgtEl>
                                          <p:spTgt spid="44">
                                            <p:txEl>
                                              <p:pRg st="3" end="3"/>
                                            </p:txEl>
                                          </p:spTgt>
                                        </p:tgtEl>
                                        <p:attrNameLst>
                                          <p:attrName>ppt_y</p:attrName>
                                        </p:attrNameLst>
                                      </p:cBhvr>
                                      <p:tavLst>
                                        <p:tav tm="0">
                                          <p:val>
                                            <p:strVal val="#ppt_y+.1"/>
                                          </p:val>
                                        </p:tav>
                                        <p:tav tm="100000">
                                          <p:val>
                                            <p:strVal val="#ppt_y"/>
                                          </p:val>
                                        </p:tav>
                                      </p:tavLst>
                                    </p:anim>
                                  </p:childTnLst>
                                </p:cTn>
                              </p:par>
                            </p:childTnLst>
                          </p:cTn>
                        </p:par>
                        <p:par>
                          <p:cTn id="63" fill="hold">
                            <p:stCondLst>
                              <p:cond delay="10000"/>
                            </p:stCondLst>
                            <p:childTnLst>
                              <p:par>
                                <p:cTn id="64" presetID="42" presetClass="entr" presetSubtype="0" fill="hold" grpId="0" nodeType="afterEffect">
                                  <p:stCondLst>
                                    <p:cond delay="0"/>
                                  </p:stCondLst>
                                  <p:childTnLst>
                                    <p:set>
                                      <p:cBhvr>
                                        <p:cTn id="65" dur="1" fill="hold">
                                          <p:stCondLst>
                                            <p:cond delay="0"/>
                                          </p:stCondLst>
                                        </p:cTn>
                                        <p:tgtEl>
                                          <p:spTgt spid="44">
                                            <p:txEl>
                                              <p:pRg st="4" end="4"/>
                                            </p:txEl>
                                          </p:spTgt>
                                        </p:tgtEl>
                                        <p:attrNameLst>
                                          <p:attrName>style.visibility</p:attrName>
                                        </p:attrNameLst>
                                      </p:cBhvr>
                                      <p:to>
                                        <p:strVal val="visible"/>
                                      </p:to>
                                    </p:set>
                                    <p:animEffect transition="in" filter="fade">
                                      <p:cBhvr>
                                        <p:cTn id="66" dur="1000"/>
                                        <p:tgtEl>
                                          <p:spTgt spid="44">
                                            <p:txEl>
                                              <p:pRg st="4" end="4"/>
                                            </p:txEl>
                                          </p:spTgt>
                                        </p:tgtEl>
                                      </p:cBhvr>
                                    </p:animEffect>
                                    <p:anim calcmode="lin" valueType="num">
                                      <p:cBhvr>
                                        <p:cTn id="67" dur="1000" fill="hold"/>
                                        <p:tgtEl>
                                          <p:spTgt spid="44">
                                            <p:txEl>
                                              <p:pRg st="4" end="4"/>
                                            </p:txEl>
                                          </p:spTgt>
                                        </p:tgtEl>
                                        <p:attrNameLst>
                                          <p:attrName>ppt_x</p:attrName>
                                        </p:attrNameLst>
                                      </p:cBhvr>
                                      <p:tavLst>
                                        <p:tav tm="0">
                                          <p:val>
                                            <p:strVal val="#ppt_x"/>
                                          </p:val>
                                        </p:tav>
                                        <p:tav tm="100000">
                                          <p:val>
                                            <p:strVal val="#ppt_x"/>
                                          </p:val>
                                        </p:tav>
                                      </p:tavLst>
                                    </p:anim>
                                    <p:anim calcmode="lin" valueType="num">
                                      <p:cBhvr>
                                        <p:cTn id="68" dur="1000" fill="hold"/>
                                        <p:tgtEl>
                                          <p:spTgt spid="44">
                                            <p:txEl>
                                              <p:pRg st="4" end="4"/>
                                            </p:txEl>
                                          </p:spTgt>
                                        </p:tgtEl>
                                        <p:attrNameLst>
                                          <p:attrName>ppt_y</p:attrName>
                                        </p:attrNameLst>
                                      </p:cBhvr>
                                      <p:tavLst>
                                        <p:tav tm="0">
                                          <p:val>
                                            <p:strVal val="#ppt_y+.1"/>
                                          </p:val>
                                        </p:tav>
                                        <p:tav tm="100000">
                                          <p:val>
                                            <p:strVal val="#ppt_y"/>
                                          </p:val>
                                        </p:tav>
                                      </p:tavLst>
                                    </p:anim>
                                  </p:childTnLst>
                                </p:cTn>
                              </p:par>
                            </p:childTnLst>
                          </p:cTn>
                        </p:par>
                        <p:par>
                          <p:cTn id="69" fill="hold">
                            <p:stCondLst>
                              <p:cond delay="11000"/>
                            </p:stCondLst>
                            <p:childTnLst>
                              <p:par>
                                <p:cTn id="70" presetID="45" presetClass="entr" presetSubtype="0" fill="hold" nodeType="afterEffect">
                                  <p:stCondLst>
                                    <p:cond delay="0"/>
                                  </p:stCondLst>
                                  <p:childTnLst>
                                    <p:set>
                                      <p:cBhvr>
                                        <p:cTn id="71" dur="1" fill="hold">
                                          <p:stCondLst>
                                            <p:cond delay="0"/>
                                          </p:stCondLst>
                                        </p:cTn>
                                        <p:tgtEl>
                                          <p:spTgt spid="10"/>
                                        </p:tgtEl>
                                        <p:attrNameLst>
                                          <p:attrName>style.visibility</p:attrName>
                                        </p:attrNameLst>
                                      </p:cBhvr>
                                      <p:to>
                                        <p:strVal val="visible"/>
                                      </p:to>
                                    </p:set>
                                    <p:animEffect transition="in" filter="fade">
                                      <p:cBhvr>
                                        <p:cTn id="72" dur="2000"/>
                                        <p:tgtEl>
                                          <p:spTgt spid="10"/>
                                        </p:tgtEl>
                                      </p:cBhvr>
                                    </p:animEffect>
                                    <p:anim calcmode="lin" valueType="num">
                                      <p:cBhvr>
                                        <p:cTn id="73" dur="2000" fill="hold"/>
                                        <p:tgtEl>
                                          <p:spTgt spid="10"/>
                                        </p:tgtEl>
                                        <p:attrNameLst>
                                          <p:attrName>ppt_w</p:attrName>
                                        </p:attrNameLst>
                                      </p:cBhvr>
                                      <p:tavLst>
                                        <p:tav tm="0" fmla="#ppt_w*sin(2.5*pi*$)">
                                          <p:val>
                                            <p:fltVal val="0"/>
                                          </p:val>
                                        </p:tav>
                                        <p:tav tm="100000">
                                          <p:val>
                                            <p:fltVal val="1"/>
                                          </p:val>
                                        </p:tav>
                                      </p:tavLst>
                                    </p:anim>
                                    <p:anim calcmode="lin" valueType="num">
                                      <p:cBhvr>
                                        <p:cTn id="74" dur="2000" fill="hold"/>
                                        <p:tgtEl>
                                          <p:spTgt spid="10"/>
                                        </p:tgtEl>
                                        <p:attrNameLst>
                                          <p:attrName>ppt_h</p:attrName>
                                        </p:attrNameLst>
                                      </p:cBhvr>
                                      <p:tavLst>
                                        <p:tav tm="0">
                                          <p:val>
                                            <p:strVal val="#ppt_h"/>
                                          </p:val>
                                        </p:tav>
                                        <p:tav tm="100000">
                                          <p:val>
                                            <p:strVal val="#ppt_h"/>
                                          </p:val>
                                        </p:tav>
                                      </p:tavLst>
                                    </p:anim>
                                  </p:childTnLst>
                                </p:cTn>
                              </p:par>
                            </p:childTnLst>
                          </p:cTn>
                        </p:par>
                        <p:par>
                          <p:cTn id="75" fill="hold">
                            <p:stCondLst>
                              <p:cond delay="13000"/>
                            </p:stCondLst>
                            <p:childTnLst>
                              <p:par>
                                <p:cTn id="76" presetID="9" presetClass="entr" presetSubtype="0" fill="hold" grpId="0" nodeType="afterEffect">
                                  <p:stCondLst>
                                    <p:cond delay="0"/>
                                  </p:stCondLst>
                                  <p:childTnLst>
                                    <p:set>
                                      <p:cBhvr>
                                        <p:cTn id="77" dur="1" fill="hold">
                                          <p:stCondLst>
                                            <p:cond delay="0"/>
                                          </p:stCondLst>
                                        </p:cTn>
                                        <p:tgtEl>
                                          <p:spTgt spid="11"/>
                                        </p:tgtEl>
                                        <p:attrNameLst>
                                          <p:attrName>style.visibility</p:attrName>
                                        </p:attrNameLst>
                                      </p:cBhvr>
                                      <p:to>
                                        <p:strVal val="visible"/>
                                      </p:to>
                                    </p:set>
                                    <p:animEffect transition="in" filter="dissolve">
                                      <p:cBhvr>
                                        <p:cTn id="78" dur="1000"/>
                                        <p:tgtEl>
                                          <p:spTgt spid="11"/>
                                        </p:tgtEl>
                                      </p:cBhvr>
                                    </p:animEffect>
                                  </p:childTnLst>
                                </p:cTn>
                              </p:par>
                            </p:childTnLst>
                          </p:cTn>
                        </p:par>
                        <p:par>
                          <p:cTn id="79" fill="hold">
                            <p:stCondLst>
                              <p:cond delay="14000"/>
                            </p:stCondLst>
                            <p:childTnLst>
                              <p:par>
                                <p:cTn id="80" presetID="22" presetClass="entr" presetSubtype="8" fill="hold" grpId="0" nodeType="afterEffect">
                                  <p:stCondLst>
                                    <p:cond delay="0"/>
                                  </p:stCondLst>
                                  <p:childTnLst>
                                    <p:set>
                                      <p:cBhvr>
                                        <p:cTn id="81" dur="1" fill="hold">
                                          <p:stCondLst>
                                            <p:cond delay="0"/>
                                          </p:stCondLst>
                                        </p:cTn>
                                        <p:tgtEl>
                                          <p:spTgt spid="23"/>
                                        </p:tgtEl>
                                        <p:attrNameLst>
                                          <p:attrName>style.visibility</p:attrName>
                                        </p:attrNameLst>
                                      </p:cBhvr>
                                      <p:to>
                                        <p:strVal val="visible"/>
                                      </p:to>
                                    </p:set>
                                    <p:animEffect transition="in" filter="wipe(left)">
                                      <p:cBhvr>
                                        <p:cTn id="82" dur="1000"/>
                                        <p:tgtEl>
                                          <p:spTgt spid="23"/>
                                        </p:tgtEl>
                                      </p:cBhvr>
                                    </p:animEffect>
                                  </p:childTnLst>
                                </p:cTn>
                              </p:par>
                            </p:childTnLst>
                          </p:cTn>
                        </p:par>
                        <p:par>
                          <p:cTn id="83" fill="hold">
                            <p:stCondLst>
                              <p:cond delay="15000"/>
                            </p:stCondLst>
                            <p:childTnLst>
                              <p:par>
                                <p:cTn id="84" presetID="42" presetClass="entr" presetSubtype="0" fill="hold" grpId="0" nodeType="afterEffect">
                                  <p:stCondLst>
                                    <p:cond delay="0"/>
                                  </p:stCondLst>
                                  <p:childTnLst>
                                    <p:set>
                                      <p:cBhvr>
                                        <p:cTn id="85" dur="1" fill="hold">
                                          <p:stCondLst>
                                            <p:cond delay="0"/>
                                          </p:stCondLst>
                                        </p:cTn>
                                        <p:tgtEl>
                                          <p:spTgt spid="45"/>
                                        </p:tgtEl>
                                        <p:attrNameLst>
                                          <p:attrName>style.visibility</p:attrName>
                                        </p:attrNameLst>
                                      </p:cBhvr>
                                      <p:to>
                                        <p:strVal val="visible"/>
                                      </p:to>
                                    </p:set>
                                    <p:animEffect transition="in" filter="fade">
                                      <p:cBhvr>
                                        <p:cTn id="86" dur="1000"/>
                                        <p:tgtEl>
                                          <p:spTgt spid="45"/>
                                        </p:tgtEl>
                                      </p:cBhvr>
                                    </p:animEffect>
                                    <p:anim calcmode="lin" valueType="num">
                                      <p:cBhvr>
                                        <p:cTn id="87" dur="1000" fill="hold"/>
                                        <p:tgtEl>
                                          <p:spTgt spid="45"/>
                                        </p:tgtEl>
                                        <p:attrNameLst>
                                          <p:attrName>ppt_x</p:attrName>
                                        </p:attrNameLst>
                                      </p:cBhvr>
                                      <p:tavLst>
                                        <p:tav tm="0">
                                          <p:val>
                                            <p:strVal val="#ppt_x"/>
                                          </p:val>
                                        </p:tav>
                                        <p:tav tm="100000">
                                          <p:val>
                                            <p:strVal val="#ppt_x"/>
                                          </p:val>
                                        </p:tav>
                                      </p:tavLst>
                                    </p:anim>
                                    <p:anim calcmode="lin" valueType="num">
                                      <p:cBhvr>
                                        <p:cTn id="88" dur="1000" fill="hold"/>
                                        <p:tgtEl>
                                          <p:spTgt spid="45"/>
                                        </p:tgtEl>
                                        <p:attrNameLst>
                                          <p:attrName>ppt_y</p:attrName>
                                        </p:attrNameLst>
                                      </p:cBhvr>
                                      <p:tavLst>
                                        <p:tav tm="0">
                                          <p:val>
                                            <p:strVal val="#ppt_y+.1"/>
                                          </p:val>
                                        </p:tav>
                                        <p:tav tm="100000">
                                          <p:val>
                                            <p:strVal val="#ppt_y"/>
                                          </p:val>
                                        </p:tav>
                                      </p:tavLst>
                                    </p:anim>
                                  </p:childTnLst>
                                </p:cTn>
                              </p:par>
                            </p:childTnLst>
                          </p:cTn>
                        </p:par>
                        <p:par>
                          <p:cTn id="89" fill="hold">
                            <p:stCondLst>
                              <p:cond delay="16000"/>
                            </p:stCondLst>
                            <p:childTnLst>
                              <p:par>
                                <p:cTn id="90" presetID="47" presetClass="entr" presetSubtype="0" fill="hold" grpId="0" nodeType="afterEffect">
                                  <p:stCondLst>
                                    <p:cond delay="0"/>
                                  </p:stCondLst>
                                  <p:childTnLst>
                                    <p:set>
                                      <p:cBhvr>
                                        <p:cTn id="91" dur="1" fill="hold">
                                          <p:stCondLst>
                                            <p:cond delay="0"/>
                                          </p:stCondLst>
                                        </p:cTn>
                                        <p:tgtEl>
                                          <p:spTgt spid="46"/>
                                        </p:tgtEl>
                                        <p:attrNameLst>
                                          <p:attrName>style.visibility</p:attrName>
                                        </p:attrNameLst>
                                      </p:cBhvr>
                                      <p:to>
                                        <p:strVal val="visible"/>
                                      </p:to>
                                    </p:set>
                                    <p:animEffect transition="in" filter="fade">
                                      <p:cBhvr>
                                        <p:cTn id="92" dur="1000"/>
                                        <p:tgtEl>
                                          <p:spTgt spid="46"/>
                                        </p:tgtEl>
                                      </p:cBhvr>
                                    </p:animEffect>
                                    <p:anim calcmode="lin" valueType="num">
                                      <p:cBhvr>
                                        <p:cTn id="93" dur="1000" fill="hold"/>
                                        <p:tgtEl>
                                          <p:spTgt spid="46"/>
                                        </p:tgtEl>
                                        <p:attrNameLst>
                                          <p:attrName>ppt_x</p:attrName>
                                        </p:attrNameLst>
                                      </p:cBhvr>
                                      <p:tavLst>
                                        <p:tav tm="0">
                                          <p:val>
                                            <p:strVal val="#ppt_x"/>
                                          </p:val>
                                        </p:tav>
                                        <p:tav tm="100000">
                                          <p:val>
                                            <p:strVal val="#ppt_x"/>
                                          </p:val>
                                        </p:tav>
                                      </p:tavLst>
                                    </p:anim>
                                    <p:anim calcmode="lin" valueType="num">
                                      <p:cBhvr>
                                        <p:cTn id="94" dur="1000" fill="hold"/>
                                        <p:tgtEl>
                                          <p:spTgt spid="46"/>
                                        </p:tgtEl>
                                        <p:attrNameLst>
                                          <p:attrName>ppt_y</p:attrName>
                                        </p:attrNameLst>
                                      </p:cBhvr>
                                      <p:tavLst>
                                        <p:tav tm="0">
                                          <p:val>
                                            <p:strVal val="#ppt_y-.1"/>
                                          </p:val>
                                        </p:tav>
                                        <p:tav tm="100000">
                                          <p:val>
                                            <p:strVal val="#ppt_y"/>
                                          </p:val>
                                        </p:tav>
                                      </p:tavLst>
                                    </p:anim>
                                  </p:childTnLst>
                                </p:cTn>
                              </p:par>
                              <p:par>
                                <p:cTn id="95" presetID="47" presetClass="entr" presetSubtype="0" fill="hold" grpId="0" nodeType="withEffect">
                                  <p:stCondLst>
                                    <p:cond delay="0"/>
                                  </p:stCondLst>
                                  <p:childTnLst>
                                    <p:set>
                                      <p:cBhvr>
                                        <p:cTn id="96" dur="1" fill="hold">
                                          <p:stCondLst>
                                            <p:cond delay="0"/>
                                          </p:stCondLst>
                                        </p:cTn>
                                        <p:tgtEl>
                                          <p:spTgt spid="47"/>
                                        </p:tgtEl>
                                        <p:attrNameLst>
                                          <p:attrName>style.visibility</p:attrName>
                                        </p:attrNameLst>
                                      </p:cBhvr>
                                      <p:to>
                                        <p:strVal val="visible"/>
                                      </p:to>
                                    </p:set>
                                    <p:animEffect transition="in" filter="fade">
                                      <p:cBhvr>
                                        <p:cTn id="97" dur="1000"/>
                                        <p:tgtEl>
                                          <p:spTgt spid="47"/>
                                        </p:tgtEl>
                                      </p:cBhvr>
                                    </p:animEffect>
                                    <p:anim calcmode="lin" valueType="num">
                                      <p:cBhvr>
                                        <p:cTn id="98" dur="1000" fill="hold"/>
                                        <p:tgtEl>
                                          <p:spTgt spid="47"/>
                                        </p:tgtEl>
                                        <p:attrNameLst>
                                          <p:attrName>ppt_x</p:attrName>
                                        </p:attrNameLst>
                                      </p:cBhvr>
                                      <p:tavLst>
                                        <p:tav tm="0">
                                          <p:val>
                                            <p:strVal val="#ppt_x"/>
                                          </p:val>
                                        </p:tav>
                                        <p:tav tm="100000">
                                          <p:val>
                                            <p:strVal val="#ppt_x"/>
                                          </p:val>
                                        </p:tav>
                                      </p:tavLst>
                                    </p:anim>
                                    <p:anim calcmode="lin" valueType="num">
                                      <p:cBhvr>
                                        <p:cTn id="99" dur="1000" fill="hold"/>
                                        <p:tgtEl>
                                          <p:spTgt spid="47"/>
                                        </p:tgtEl>
                                        <p:attrNameLst>
                                          <p:attrName>ppt_y</p:attrName>
                                        </p:attrNameLst>
                                      </p:cBhvr>
                                      <p:tavLst>
                                        <p:tav tm="0">
                                          <p:val>
                                            <p:strVal val="#ppt_y-.1"/>
                                          </p:val>
                                        </p:tav>
                                        <p:tav tm="100000">
                                          <p:val>
                                            <p:strVal val="#ppt_y"/>
                                          </p:val>
                                        </p:tav>
                                      </p:tavLst>
                                    </p:anim>
                                  </p:childTnLst>
                                </p:cTn>
                              </p:par>
                            </p:childTnLst>
                          </p:cTn>
                        </p:par>
                        <p:par>
                          <p:cTn id="100" fill="hold">
                            <p:stCondLst>
                              <p:cond delay="17000"/>
                            </p:stCondLst>
                            <p:childTnLst>
                              <p:par>
                                <p:cTn id="101" presetID="53" presetClass="entr" presetSubtype="16" fill="hold" nodeType="afterEffect">
                                  <p:stCondLst>
                                    <p:cond delay="0"/>
                                  </p:stCondLst>
                                  <p:childTnLst>
                                    <p:set>
                                      <p:cBhvr>
                                        <p:cTn id="102" dur="1" fill="hold">
                                          <p:stCondLst>
                                            <p:cond delay="0"/>
                                          </p:stCondLst>
                                        </p:cTn>
                                        <p:tgtEl>
                                          <p:spTgt spid="66"/>
                                        </p:tgtEl>
                                        <p:attrNameLst>
                                          <p:attrName>style.visibility</p:attrName>
                                        </p:attrNameLst>
                                      </p:cBhvr>
                                      <p:to>
                                        <p:strVal val="visible"/>
                                      </p:to>
                                    </p:set>
                                    <p:anim calcmode="lin" valueType="num">
                                      <p:cBhvr>
                                        <p:cTn id="103" dur="500" fill="hold"/>
                                        <p:tgtEl>
                                          <p:spTgt spid="66"/>
                                        </p:tgtEl>
                                        <p:attrNameLst>
                                          <p:attrName>ppt_w</p:attrName>
                                        </p:attrNameLst>
                                      </p:cBhvr>
                                      <p:tavLst>
                                        <p:tav tm="0">
                                          <p:val>
                                            <p:fltVal val="0"/>
                                          </p:val>
                                        </p:tav>
                                        <p:tav tm="100000">
                                          <p:val>
                                            <p:strVal val="#ppt_w"/>
                                          </p:val>
                                        </p:tav>
                                      </p:tavLst>
                                    </p:anim>
                                    <p:anim calcmode="lin" valueType="num">
                                      <p:cBhvr>
                                        <p:cTn id="104" dur="500" fill="hold"/>
                                        <p:tgtEl>
                                          <p:spTgt spid="66"/>
                                        </p:tgtEl>
                                        <p:attrNameLst>
                                          <p:attrName>ppt_h</p:attrName>
                                        </p:attrNameLst>
                                      </p:cBhvr>
                                      <p:tavLst>
                                        <p:tav tm="0">
                                          <p:val>
                                            <p:fltVal val="0"/>
                                          </p:val>
                                        </p:tav>
                                        <p:tav tm="100000">
                                          <p:val>
                                            <p:strVal val="#ppt_h"/>
                                          </p:val>
                                        </p:tav>
                                      </p:tavLst>
                                    </p:anim>
                                    <p:animEffect transition="in" filter="fade">
                                      <p:cBhvr>
                                        <p:cTn id="105" dur="500"/>
                                        <p:tgtEl>
                                          <p:spTgt spid="66"/>
                                        </p:tgtEl>
                                      </p:cBhvr>
                                    </p:animEffect>
                                  </p:childTnLst>
                                </p:cTn>
                              </p:par>
                            </p:childTnLst>
                          </p:cTn>
                        </p:par>
                        <p:par>
                          <p:cTn id="106" fill="hold">
                            <p:stCondLst>
                              <p:cond delay="17500"/>
                            </p:stCondLst>
                            <p:childTnLst>
                              <p:par>
                                <p:cTn id="107" presetID="42" presetClass="entr" presetSubtype="0" fill="hold" grpId="0" nodeType="afterEffect">
                                  <p:stCondLst>
                                    <p:cond delay="0"/>
                                  </p:stCondLst>
                                  <p:childTnLst>
                                    <p:set>
                                      <p:cBhvr>
                                        <p:cTn id="108" dur="1" fill="hold">
                                          <p:stCondLst>
                                            <p:cond delay="0"/>
                                          </p:stCondLst>
                                        </p:cTn>
                                        <p:tgtEl>
                                          <p:spTgt spid="56">
                                            <p:txEl>
                                              <p:pRg st="0" end="0"/>
                                            </p:txEl>
                                          </p:spTgt>
                                        </p:tgtEl>
                                        <p:attrNameLst>
                                          <p:attrName>style.visibility</p:attrName>
                                        </p:attrNameLst>
                                      </p:cBhvr>
                                      <p:to>
                                        <p:strVal val="visible"/>
                                      </p:to>
                                    </p:set>
                                    <p:animEffect transition="in" filter="fade">
                                      <p:cBhvr>
                                        <p:cTn id="109" dur="1000"/>
                                        <p:tgtEl>
                                          <p:spTgt spid="56">
                                            <p:txEl>
                                              <p:pRg st="0" end="0"/>
                                            </p:txEl>
                                          </p:spTgt>
                                        </p:tgtEl>
                                      </p:cBhvr>
                                    </p:animEffect>
                                    <p:anim calcmode="lin" valueType="num">
                                      <p:cBhvr>
                                        <p:cTn id="110" dur="1000" fill="hold"/>
                                        <p:tgtEl>
                                          <p:spTgt spid="56">
                                            <p:txEl>
                                              <p:pRg st="0" end="0"/>
                                            </p:txEl>
                                          </p:spTgt>
                                        </p:tgtEl>
                                        <p:attrNameLst>
                                          <p:attrName>ppt_x</p:attrName>
                                        </p:attrNameLst>
                                      </p:cBhvr>
                                      <p:tavLst>
                                        <p:tav tm="0">
                                          <p:val>
                                            <p:strVal val="#ppt_x"/>
                                          </p:val>
                                        </p:tav>
                                        <p:tav tm="100000">
                                          <p:val>
                                            <p:strVal val="#ppt_x"/>
                                          </p:val>
                                        </p:tav>
                                      </p:tavLst>
                                    </p:anim>
                                    <p:anim calcmode="lin" valueType="num">
                                      <p:cBhvr>
                                        <p:cTn id="111" dur="1000" fill="hold"/>
                                        <p:tgtEl>
                                          <p:spTgt spid="56">
                                            <p:txEl>
                                              <p:pRg st="0" end="0"/>
                                            </p:txEl>
                                          </p:spTgt>
                                        </p:tgtEl>
                                        <p:attrNameLst>
                                          <p:attrName>ppt_y</p:attrName>
                                        </p:attrNameLst>
                                      </p:cBhvr>
                                      <p:tavLst>
                                        <p:tav tm="0">
                                          <p:val>
                                            <p:strVal val="#ppt_y+.1"/>
                                          </p:val>
                                        </p:tav>
                                        <p:tav tm="100000">
                                          <p:val>
                                            <p:strVal val="#ppt_y"/>
                                          </p:val>
                                        </p:tav>
                                      </p:tavLst>
                                    </p:anim>
                                  </p:childTnLst>
                                </p:cTn>
                              </p:par>
                            </p:childTnLst>
                          </p:cTn>
                        </p:par>
                        <p:par>
                          <p:cTn id="112" fill="hold">
                            <p:stCondLst>
                              <p:cond delay="18500"/>
                            </p:stCondLst>
                            <p:childTnLst>
                              <p:par>
                                <p:cTn id="113" presetID="42" presetClass="entr" presetSubtype="0" fill="hold" grpId="0" nodeType="afterEffect">
                                  <p:stCondLst>
                                    <p:cond delay="0"/>
                                  </p:stCondLst>
                                  <p:childTnLst>
                                    <p:set>
                                      <p:cBhvr>
                                        <p:cTn id="114" dur="1" fill="hold">
                                          <p:stCondLst>
                                            <p:cond delay="0"/>
                                          </p:stCondLst>
                                        </p:cTn>
                                        <p:tgtEl>
                                          <p:spTgt spid="56">
                                            <p:txEl>
                                              <p:pRg st="2" end="2"/>
                                            </p:txEl>
                                          </p:spTgt>
                                        </p:tgtEl>
                                        <p:attrNameLst>
                                          <p:attrName>style.visibility</p:attrName>
                                        </p:attrNameLst>
                                      </p:cBhvr>
                                      <p:to>
                                        <p:strVal val="visible"/>
                                      </p:to>
                                    </p:set>
                                    <p:animEffect transition="in" filter="fade">
                                      <p:cBhvr>
                                        <p:cTn id="115" dur="1000"/>
                                        <p:tgtEl>
                                          <p:spTgt spid="56">
                                            <p:txEl>
                                              <p:pRg st="2" end="2"/>
                                            </p:txEl>
                                          </p:spTgt>
                                        </p:tgtEl>
                                      </p:cBhvr>
                                    </p:animEffect>
                                    <p:anim calcmode="lin" valueType="num">
                                      <p:cBhvr>
                                        <p:cTn id="116" dur="1000" fill="hold"/>
                                        <p:tgtEl>
                                          <p:spTgt spid="56">
                                            <p:txEl>
                                              <p:pRg st="2" end="2"/>
                                            </p:txEl>
                                          </p:spTgt>
                                        </p:tgtEl>
                                        <p:attrNameLst>
                                          <p:attrName>ppt_x</p:attrName>
                                        </p:attrNameLst>
                                      </p:cBhvr>
                                      <p:tavLst>
                                        <p:tav tm="0">
                                          <p:val>
                                            <p:strVal val="#ppt_x"/>
                                          </p:val>
                                        </p:tav>
                                        <p:tav tm="100000">
                                          <p:val>
                                            <p:strVal val="#ppt_x"/>
                                          </p:val>
                                        </p:tav>
                                      </p:tavLst>
                                    </p:anim>
                                    <p:anim calcmode="lin" valueType="num">
                                      <p:cBhvr>
                                        <p:cTn id="117" dur="1000" fill="hold"/>
                                        <p:tgtEl>
                                          <p:spTgt spid="56">
                                            <p:txEl>
                                              <p:pRg st="2" end="2"/>
                                            </p:txEl>
                                          </p:spTgt>
                                        </p:tgtEl>
                                        <p:attrNameLst>
                                          <p:attrName>ppt_y</p:attrName>
                                        </p:attrNameLst>
                                      </p:cBhvr>
                                      <p:tavLst>
                                        <p:tav tm="0">
                                          <p:val>
                                            <p:strVal val="#ppt_y+.1"/>
                                          </p:val>
                                        </p:tav>
                                        <p:tav tm="100000">
                                          <p:val>
                                            <p:strVal val="#ppt_y"/>
                                          </p:val>
                                        </p:tav>
                                      </p:tavLst>
                                    </p:anim>
                                  </p:childTnLst>
                                </p:cTn>
                              </p:par>
                            </p:childTnLst>
                          </p:cTn>
                        </p:par>
                        <p:par>
                          <p:cTn id="118" fill="hold">
                            <p:stCondLst>
                              <p:cond delay="19500"/>
                            </p:stCondLst>
                            <p:childTnLst>
                              <p:par>
                                <p:cTn id="119" presetID="42" presetClass="entr" presetSubtype="0" fill="hold" grpId="0" nodeType="afterEffect">
                                  <p:stCondLst>
                                    <p:cond delay="0"/>
                                  </p:stCondLst>
                                  <p:childTnLst>
                                    <p:set>
                                      <p:cBhvr>
                                        <p:cTn id="120" dur="1" fill="hold">
                                          <p:stCondLst>
                                            <p:cond delay="0"/>
                                          </p:stCondLst>
                                        </p:cTn>
                                        <p:tgtEl>
                                          <p:spTgt spid="56">
                                            <p:txEl>
                                              <p:pRg st="3" end="3"/>
                                            </p:txEl>
                                          </p:spTgt>
                                        </p:tgtEl>
                                        <p:attrNameLst>
                                          <p:attrName>style.visibility</p:attrName>
                                        </p:attrNameLst>
                                      </p:cBhvr>
                                      <p:to>
                                        <p:strVal val="visible"/>
                                      </p:to>
                                    </p:set>
                                    <p:animEffect transition="in" filter="fade">
                                      <p:cBhvr>
                                        <p:cTn id="121" dur="1000"/>
                                        <p:tgtEl>
                                          <p:spTgt spid="56">
                                            <p:txEl>
                                              <p:pRg st="3" end="3"/>
                                            </p:txEl>
                                          </p:spTgt>
                                        </p:tgtEl>
                                      </p:cBhvr>
                                    </p:animEffect>
                                    <p:anim calcmode="lin" valueType="num">
                                      <p:cBhvr>
                                        <p:cTn id="122" dur="1000" fill="hold"/>
                                        <p:tgtEl>
                                          <p:spTgt spid="56">
                                            <p:txEl>
                                              <p:pRg st="3" end="3"/>
                                            </p:txEl>
                                          </p:spTgt>
                                        </p:tgtEl>
                                        <p:attrNameLst>
                                          <p:attrName>ppt_x</p:attrName>
                                        </p:attrNameLst>
                                      </p:cBhvr>
                                      <p:tavLst>
                                        <p:tav tm="0">
                                          <p:val>
                                            <p:strVal val="#ppt_x"/>
                                          </p:val>
                                        </p:tav>
                                        <p:tav tm="100000">
                                          <p:val>
                                            <p:strVal val="#ppt_x"/>
                                          </p:val>
                                        </p:tav>
                                      </p:tavLst>
                                    </p:anim>
                                    <p:anim calcmode="lin" valueType="num">
                                      <p:cBhvr>
                                        <p:cTn id="123" dur="1000" fill="hold"/>
                                        <p:tgtEl>
                                          <p:spTgt spid="56">
                                            <p:txEl>
                                              <p:pRg st="3" end="3"/>
                                            </p:txEl>
                                          </p:spTgt>
                                        </p:tgtEl>
                                        <p:attrNameLst>
                                          <p:attrName>ppt_y</p:attrName>
                                        </p:attrNameLst>
                                      </p:cBhvr>
                                      <p:tavLst>
                                        <p:tav tm="0">
                                          <p:val>
                                            <p:strVal val="#ppt_y+.1"/>
                                          </p:val>
                                        </p:tav>
                                        <p:tav tm="100000">
                                          <p:val>
                                            <p:strVal val="#ppt_y"/>
                                          </p:val>
                                        </p:tav>
                                      </p:tavLst>
                                    </p:anim>
                                  </p:childTnLst>
                                </p:cTn>
                              </p:par>
                            </p:childTnLst>
                          </p:cTn>
                        </p:par>
                        <p:par>
                          <p:cTn id="124" fill="hold">
                            <p:stCondLst>
                              <p:cond delay="20500"/>
                            </p:stCondLst>
                            <p:childTnLst>
                              <p:par>
                                <p:cTn id="125" presetID="42" presetClass="entr" presetSubtype="0" fill="hold" grpId="0" nodeType="afterEffect">
                                  <p:stCondLst>
                                    <p:cond delay="0"/>
                                  </p:stCondLst>
                                  <p:childTnLst>
                                    <p:set>
                                      <p:cBhvr>
                                        <p:cTn id="126" dur="1" fill="hold">
                                          <p:stCondLst>
                                            <p:cond delay="0"/>
                                          </p:stCondLst>
                                        </p:cTn>
                                        <p:tgtEl>
                                          <p:spTgt spid="56">
                                            <p:txEl>
                                              <p:pRg st="4" end="4"/>
                                            </p:txEl>
                                          </p:spTgt>
                                        </p:tgtEl>
                                        <p:attrNameLst>
                                          <p:attrName>style.visibility</p:attrName>
                                        </p:attrNameLst>
                                      </p:cBhvr>
                                      <p:to>
                                        <p:strVal val="visible"/>
                                      </p:to>
                                    </p:set>
                                    <p:animEffect transition="in" filter="fade">
                                      <p:cBhvr>
                                        <p:cTn id="127" dur="1000"/>
                                        <p:tgtEl>
                                          <p:spTgt spid="56">
                                            <p:txEl>
                                              <p:pRg st="4" end="4"/>
                                            </p:txEl>
                                          </p:spTgt>
                                        </p:tgtEl>
                                      </p:cBhvr>
                                    </p:animEffect>
                                    <p:anim calcmode="lin" valueType="num">
                                      <p:cBhvr>
                                        <p:cTn id="128" dur="1000" fill="hold"/>
                                        <p:tgtEl>
                                          <p:spTgt spid="56">
                                            <p:txEl>
                                              <p:pRg st="4" end="4"/>
                                            </p:txEl>
                                          </p:spTgt>
                                        </p:tgtEl>
                                        <p:attrNameLst>
                                          <p:attrName>ppt_x</p:attrName>
                                        </p:attrNameLst>
                                      </p:cBhvr>
                                      <p:tavLst>
                                        <p:tav tm="0">
                                          <p:val>
                                            <p:strVal val="#ppt_x"/>
                                          </p:val>
                                        </p:tav>
                                        <p:tav tm="100000">
                                          <p:val>
                                            <p:strVal val="#ppt_x"/>
                                          </p:val>
                                        </p:tav>
                                      </p:tavLst>
                                    </p:anim>
                                    <p:anim calcmode="lin" valueType="num">
                                      <p:cBhvr>
                                        <p:cTn id="129" dur="1000" fill="hold"/>
                                        <p:tgtEl>
                                          <p:spTgt spid="56">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11" grpId="0" animBg="1"/>
      <p:bldP spid="18" grpId="0" animBg="1"/>
      <p:bldP spid="23" grpId="0" animBg="1"/>
      <p:bldP spid="31" grpId="0" animBg="1"/>
      <p:bldP spid="32" grpId="0" animBg="1"/>
      <p:bldP spid="33" grpId="0"/>
      <p:bldP spid="44" grpId="0" build="p"/>
      <p:bldP spid="45" grpId="0" animBg="1"/>
      <p:bldP spid="46" grpId="0" animBg="1"/>
      <p:bldP spid="47" grpId="0"/>
      <p:bldP spid="56" grpId="0" build="p"/>
      <p:bldP spid="7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1711</TotalTime>
  <Words>1244</Words>
  <Application>Microsoft Office PowerPoint</Application>
  <PresentationFormat>Widescreen</PresentationFormat>
  <Paragraphs>62</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360</cp:revision>
  <dcterms:created xsi:type="dcterms:W3CDTF">2016-09-28T22:08:47Z</dcterms:created>
  <dcterms:modified xsi:type="dcterms:W3CDTF">2018-11-12T22:15:01Z</dcterms:modified>
</cp:coreProperties>
</file>