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9698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 name="Group 97">
            <a:extLst>
              <a:ext uri="{FF2B5EF4-FFF2-40B4-BE49-F238E27FC236}">
                <a16:creationId xmlns:a16="http://schemas.microsoft.com/office/drawing/2014/main" id="{1E5551F0-5823-42B0-ABE8-48F78E64C23D}"/>
              </a:ext>
            </a:extLst>
          </p:cNvPr>
          <p:cNvGrpSpPr/>
          <p:nvPr/>
        </p:nvGrpSpPr>
        <p:grpSpPr>
          <a:xfrm>
            <a:off x="990600" y="2057400"/>
            <a:ext cx="1645920" cy="1645920"/>
            <a:chOff x="990600" y="2057400"/>
            <a:chExt cx="1645920" cy="1645920"/>
          </a:xfrm>
        </p:grpSpPr>
        <p:sp>
          <p:nvSpPr>
            <p:cNvPr id="8" name="Oval 7">
              <a:extLst>
                <a:ext uri="{FF2B5EF4-FFF2-40B4-BE49-F238E27FC236}">
                  <a16:creationId xmlns:a16="http://schemas.microsoft.com/office/drawing/2014/main" id="{5D021FD7-E38E-4675-A0DF-CCEE55C95BE3}"/>
                </a:ext>
              </a:extLst>
            </p:cNvPr>
            <p:cNvSpPr>
              <a:spLocks noChangeAspect="1"/>
            </p:cNvSpPr>
            <p:nvPr/>
          </p:nvSpPr>
          <p:spPr>
            <a:xfrm>
              <a:off x="990600" y="2057400"/>
              <a:ext cx="1645920" cy="164592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5249063-3C37-4E66-8791-E45597048E3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Box 96">
              <a:extLst>
                <a:ext uri="{FF2B5EF4-FFF2-40B4-BE49-F238E27FC236}">
                  <a16:creationId xmlns:a16="http://schemas.microsoft.com/office/drawing/2014/main" id="{0EB26C50-D01D-433D-9EE1-82E9F62F4E3B}"/>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grpSp>
      <p:sp>
        <p:nvSpPr>
          <p:cNvPr id="15" name="Freeform: Shape 14">
            <a:extLst>
              <a:ext uri="{FF2B5EF4-FFF2-40B4-BE49-F238E27FC236}">
                <a16:creationId xmlns:a16="http://schemas.microsoft.com/office/drawing/2014/main" id="{C1CBC32E-D0C2-4200-A90F-2E0EF009C5BA}"/>
              </a:ext>
            </a:extLst>
          </p:cNvPr>
          <p:cNvSpPr/>
          <p:nvPr/>
        </p:nvSpPr>
        <p:spPr>
          <a:xfrm>
            <a:off x="3115523" y="1905000"/>
            <a:ext cx="6097388" cy="4343400"/>
          </a:xfrm>
          <a:custGeom>
            <a:avLst/>
            <a:gdLst>
              <a:gd name="connsiteX0" fmla="*/ 749316 w 5897880"/>
              <a:gd name="connsiteY0" fmla="*/ 0 h 3968744"/>
              <a:gd name="connsiteX1" fmla="*/ 2697480 w 5897880"/>
              <a:gd name="connsiteY1" fmla="*/ 0 h 3968744"/>
              <a:gd name="connsiteX2" fmla="*/ 3200401 w 5897880"/>
              <a:gd name="connsiteY2" fmla="*/ 0 h 3968744"/>
              <a:gd name="connsiteX3" fmla="*/ 5148565 w 5897880"/>
              <a:gd name="connsiteY3" fmla="*/ 0 h 3968744"/>
              <a:gd name="connsiteX4" fmla="*/ 5897880 w 5897880"/>
              <a:gd name="connsiteY4" fmla="*/ 749315 h 3968744"/>
              <a:gd name="connsiteX5" fmla="*/ 5897880 w 5897880"/>
              <a:gd name="connsiteY5" fmla="*/ 2362200 h 3968744"/>
              <a:gd name="connsiteX6" fmla="*/ 5897879 w 5897880"/>
              <a:gd name="connsiteY6" fmla="*/ 2362200 h 3968744"/>
              <a:gd name="connsiteX7" fmla="*/ 5897879 w 5897880"/>
              <a:gd name="connsiteY7" fmla="*/ 3219429 h 3968744"/>
              <a:gd name="connsiteX8" fmla="*/ 5148564 w 5897880"/>
              <a:gd name="connsiteY8" fmla="*/ 3968744 h 3968744"/>
              <a:gd name="connsiteX9" fmla="*/ 3200400 w 5897880"/>
              <a:gd name="connsiteY9" fmla="*/ 3968744 h 3968744"/>
              <a:gd name="connsiteX10" fmla="*/ 2697479 w 5897880"/>
              <a:gd name="connsiteY10" fmla="*/ 3968744 h 3968744"/>
              <a:gd name="connsiteX11" fmla="*/ 749315 w 5897880"/>
              <a:gd name="connsiteY11" fmla="*/ 3968744 h 3968744"/>
              <a:gd name="connsiteX12" fmla="*/ 0 w 5897880"/>
              <a:gd name="connsiteY12" fmla="*/ 3219429 h 3968744"/>
              <a:gd name="connsiteX13" fmla="*/ 0 w 5897880"/>
              <a:gd name="connsiteY13" fmla="*/ 1606544 h 3968744"/>
              <a:gd name="connsiteX14" fmla="*/ 1 w 5897880"/>
              <a:gd name="connsiteY14" fmla="*/ 1606544 h 3968744"/>
              <a:gd name="connsiteX15" fmla="*/ 1 w 5897880"/>
              <a:gd name="connsiteY15" fmla="*/ 749315 h 3968744"/>
              <a:gd name="connsiteX16" fmla="*/ 749316 w 5897880"/>
              <a:gd name="connsiteY16" fmla="*/ 0 h 3968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97880" h="3968744">
                <a:moveTo>
                  <a:pt x="749316" y="0"/>
                </a:moveTo>
                <a:lnTo>
                  <a:pt x="2697480" y="0"/>
                </a:lnTo>
                <a:lnTo>
                  <a:pt x="3200401" y="0"/>
                </a:lnTo>
                <a:lnTo>
                  <a:pt x="5148565" y="0"/>
                </a:lnTo>
                <a:cubicBezTo>
                  <a:pt x="5562400" y="0"/>
                  <a:pt x="5897880" y="335480"/>
                  <a:pt x="5897880" y="749315"/>
                </a:cubicBezTo>
                <a:lnTo>
                  <a:pt x="5897880" y="2362200"/>
                </a:lnTo>
                <a:lnTo>
                  <a:pt x="5897879" y="2362200"/>
                </a:lnTo>
                <a:lnTo>
                  <a:pt x="5897879" y="3219429"/>
                </a:lnTo>
                <a:cubicBezTo>
                  <a:pt x="5897879" y="3633264"/>
                  <a:pt x="5562399" y="3968744"/>
                  <a:pt x="5148564" y="3968744"/>
                </a:cubicBezTo>
                <a:lnTo>
                  <a:pt x="3200400" y="3968744"/>
                </a:lnTo>
                <a:lnTo>
                  <a:pt x="2697479" y="3968744"/>
                </a:lnTo>
                <a:lnTo>
                  <a:pt x="749315" y="3968744"/>
                </a:lnTo>
                <a:cubicBezTo>
                  <a:pt x="335480" y="3968744"/>
                  <a:pt x="0" y="3633264"/>
                  <a:pt x="0" y="3219429"/>
                </a:cubicBezTo>
                <a:lnTo>
                  <a:pt x="0" y="1606544"/>
                </a:lnTo>
                <a:lnTo>
                  <a:pt x="1" y="1606544"/>
                </a:lnTo>
                <a:lnTo>
                  <a:pt x="1" y="749315"/>
                </a:lnTo>
                <a:cubicBezTo>
                  <a:pt x="1" y="335480"/>
                  <a:pt x="335481" y="0"/>
                  <a:pt x="749316"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99" name="Group 98">
            <a:extLst>
              <a:ext uri="{FF2B5EF4-FFF2-40B4-BE49-F238E27FC236}">
                <a16:creationId xmlns:a16="http://schemas.microsoft.com/office/drawing/2014/main" id="{A151671D-6D6C-4967-A7BC-C5F2E938E872}"/>
              </a:ext>
            </a:extLst>
          </p:cNvPr>
          <p:cNvGrpSpPr/>
          <p:nvPr/>
        </p:nvGrpSpPr>
        <p:grpSpPr>
          <a:xfrm>
            <a:off x="3263418" y="2038721"/>
            <a:ext cx="1645920" cy="1645920"/>
            <a:chOff x="990600" y="2057400"/>
            <a:chExt cx="1645920" cy="1645920"/>
          </a:xfrm>
        </p:grpSpPr>
        <p:sp>
          <p:nvSpPr>
            <p:cNvPr id="100" name="Oval 99">
              <a:extLst>
                <a:ext uri="{FF2B5EF4-FFF2-40B4-BE49-F238E27FC236}">
                  <a16:creationId xmlns:a16="http://schemas.microsoft.com/office/drawing/2014/main" id="{612D0EF5-5588-4F31-B5C5-C54D3A28F420}"/>
                </a:ext>
              </a:extLst>
            </p:cNvPr>
            <p:cNvSpPr>
              <a:spLocks noChangeAspect="1"/>
            </p:cNvSpPr>
            <p:nvPr/>
          </p:nvSpPr>
          <p:spPr>
            <a:xfrm>
              <a:off x="990600" y="2057400"/>
              <a:ext cx="1645920" cy="164592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Oval 100">
              <a:extLst>
                <a:ext uri="{FF2B5EF4-FFF2-40B4-BE49-F238E27FC236}">
                  <a16:creationId xmlns:a16="http://schemas.microsoft.com/office/drawing/2014/main" id="{51297523-D5AD-4F39-818E-BBD77436E6D8}"/>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005BDB50-C364-4E2D-A2ED-BDAE57E5CD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grpSp>
      <p:grpSp>
        <p:nvGrpSpPr>
          <p:cNvPr id="103" name="Group 102">
            <a:extLst>
              <a:ext uri="{FF2B5EF4-FFF2-40B4-BE49-F238E27FC236}">
                <a16:creationId xmlns:a16="http://schemas.microsoft.com/office/drawing/2014/main" id="{5229407E-0F98-4C2D-B80B-98115C2A88DB}"/>
              </a:ext>
            </a:extLst>
          </p:cNvPr>
          <p:cNvGrpSpPr/>
          <p:nvPr/>
        </p:nvGrpSpPr>
        <p:grpSpPr>
          <a:xfrm>
            <a:off x="5272455" y="2020322"/>
            <a:ext cx="1645920" cy="1645920"/>
            <a:chOff x="990600" y="2057400"/>
            <a:chExt cx="1645920" cy="1645920"/>
          </a:xfrm>
        </p:grpSpPr>
        <p:sp>
          <p:nvSpPr>
            <p:cNvPr id="104" name="Oval 103">
              <a:extLst>
                <a:ext uri="{FF2B5EF4-FFF2-40B4-BE49-F238E27FC236}">
                  <a16:creationId xmlns:a16="http://schemas.microsoft.com/office/drawing/2014/main" id="{D3B3B7B6-20A4-4A25-9B08-D8FDA573E0DF}"/>
                </a:ext>
              </a:extLst>
            </p:cNvPr>
            <p:cNvSpPr>
              <a:spLocks noChangeAspect="1"/>
            </p:cNvSpPr>
            <p:nvPr/>
          </p:nvSpPr>
          <p:spPr>
            <a:xfrm>
              <a:off x="990600" y="2057400"/>
              <a:ext cx="1645920" cy="164592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9FC0DCD2-4783-48C4-A2AA-6D99A3E0F39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TextBox 105">
              <a:extLst>
                <a:ext uri="{FF2B5EF4-FFF2-40B4-BE49-F238E27FC236}">
                  <a16:creationId xmlns:a16="http://schemas.microsoft.com/office/drawing/2014/main" id="{FAEC925B-C6F7-4EE4-8EC5-55ADAA465E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grpSp>
      <p:grpSp>
        <p:nvGrpSpPr>
          <p:cNvPr id="107" name="Group 106">
            <a:extLst>
              <a:ext uri="{FF2B5EF4-FFF2-40B4-BE49-F238E27FC236}">
                <a16:creationId xmlns:a16="http://schemas.microsoft.com/office/drawing/2014/main" id="{7EDCECDF-F0E7-4B1D-B54B-A1F673C56938}"/>
              </a:ext>
            </a:extLst>
          </p:cNvPr>
          <p:cNvGrpSpPr/>
          <p:nvPr/>
        </p:nvGrpSpPr>
        <p:grpSpPr>
          <a:xfrm>
            <a:off x="7332274" y="2054896"/>
            <a:ext cx="1645920" cy="1645920"/>
            <a:chOff x="990600" y="2057400"/>
            <a:chExt cx="1645920" cy="1645920"/>
          </a:xfrm>
        </p:grpSpPr>
        <p:sp>
          <p:nvSpPr>
            <p:cNvPr id="108" name="Oval 107">
              <a:extLst>
                <a:ext uri="{FF2B5EF4-FFF2-40B4-BE49-F238E27FC236}">
                  <a16:creationId xmlns:a16="http://schemas.microsoft.com/office/drawing/2014/main" id="{105EEC8D-C218-4564-8146-BAC320A96035}"/>
                </a:ext>
              </a:extLst>
            </p:cNvPr>
            <p:cNvSpPr>
              <a:spLocks noChangeAspect="1"/>
            </p:cNvSpPr>
            <p:nvPr/>
          </p:nvSpPr>
          <p:spPr>
            <a:xfrm>
              <a:off x="990600" y="2057400"/>
              <a:ext cx="1645920" cy="1645920"/>
            </a:xfrm>
            <a:prstGeom prst="ellipse">
              <a:avLst/>
            </a:prstGeom>
            <a:solidFill>
              <a:srgbClr val="FFA80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841935E4-7909-4D0F-8B0B-903A38C6F16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1BA0BD4C-E04C-4FE7-A689-7C13039C778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grpSp>
      <p:grpSp>
        <p:nvGrpSpPr>
          <p:cNvPr id="111" name="Group 110">
            <a:extLst>
              <a:ext uri="{FF2B5EF4-FFF2-40B4-BE49-F238E27FC236}">
                <a16:creationId xmlns:a16="http://schemas.microsoft.com/office/drawing/2014/main" id="{37B0624D-2561-49C8-A836-CD1B79CCBD33}"/>
              </a:ext>
            </a:extLst>
          </p:cNvPr>
          <p:cNvGrpSpPr/>
          <p:nvPr/>
        </p:nvGrpSpPr>
        <p:grpSpPr>
          <a:xfrm>
            <a:off x="9603488" y="2020322"/>
            <a:ext cx="1645920" cy="1645920"/>
            <a:chOff x="990600" y="2057400"/>
            <a:chExt cx="1645920" cy="1645920"/>
          </a:xfrm>
        </p:grpSpPr>
        <p:sp>
          <p:nvSpPr>
            <p:cNvPr id="112" name="Oval 111">
              <a:extLst>
                <a:ext uri="{FF2B5EF4-FFF2-40B4-BE49-F238E27FC236}">
                  <a16:creationId xmlns:a16="http://schemas.microsoft.com/office/drawing/2014/main" id="{DF38DF67-E3D3-45B8-BC31-0F230AFE3677}"/>
                </a:ext>
              </a:extLst>
            </p:cNvPr>
            <p:cNvSpPr>
              <a:spLocks noChangeAspect="1"/>
            </p:cNvSpPr>
            <p:nvPr/>
          </p:nvSpPr>
          <p:spPr>
            <a:xfrm>
              <a:off x="990600" y="2057400"/>
              <a:ext cx="1645920" cy="164592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59B49503-385D-46F0-988F-A41B0056A844}"/>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CA946E34-84D5-41DA-AE67-B6C9E402CE6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#5</a:t>
              </a:r>
            </a:p>
          </p:txBody>
        </p:sp>
      </p:grpSp>
      <p:grpSp>
        <p:nvGrpSpPr>
          <p:cNvPr id="368" name="Group 367">
            <a:extLst>
              <a:ext uri="{FF2B5EF4-FFF2-40B4-BE49-F238E27FC236}">
                <a16:creationId xmlns:a16="http://schemas.microsoft.com/office/drawing/2014/main" id="{60C23C86-B35B-4F87-8E6F-7359ACDA2BD0}"/>
              </a:ext>
            </a:extLst>
          </p:cNvPr>
          <p:cNvGrpSpPr>
            <a:grpSpLocks noChangeAspect="1"/>
          </p:cNvGrpSpPr>
          <p:nvPr/>
        </p:nvGrpSpPr>
        <p:grpSpPr>
          <a:xfrm>
            <a:off x="1603099" y="2398031"/>
            <a:ext cx="481264" cy="457200"/>
            <a:chOff x="4651375" y="2251075"/>
            <a:chExt cx="381001" cy="361950"/>
          </a:xfrm>
          <a:solidFill>
            <a:schemeClr val="bg1"/>
          </a:solidFill>
        </p:grpSpPr>
        <p:sp>
          <p:nvSpPr>
            <p:cNvPr id="369" name="Freeform 10">
              <a:extLst>
                <a:ext uri="{FF2B5EF4-FFF2-40B4-BE49-F238E27FC236}">
                  <a16:creationId xmlns:a16="http://schemas.microsoft.com/office/drawing/2014/main" id="{30E66717-9752-4E00-A7B0-00E376E09AD2}"/>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0" name="Freeform 11">
              <a:extLst>
                <a:ext uri="{FF2B5EF4-FFF2-40B4-BE49-F238E27FC236}">
                  <a16:creationId xmlns:a16="http://schemas.microsoft.com/office/drawing/2014/main" id="{DCE18835-1A2A-4637-A06D-B3258F73A84E}"/>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1" name="Freeform 12">
              <a:extLst>
                <a:ext uri="{FF2B5EF4-FFF2-40B4-BE49-F238E27FC236}">
                  <a16:creationId xmlns:a16="http://schemas.microsoft.com/office/drawing/2014/main" id="{7CC65317-D697-4BC5-9457-6F83F25B1467}"/>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2" name="Freeform 13">
              <a:extLst>
                <a:ext uri="{FF2B5EF4-FFF2-40B4-BE49-F238E27FC236}">
                  <a16:creationId xmlns:a16="http://schemas.microsoft.com/office/drawing/2014/main" id="{A4A8CFC3-61F0-47C4-8959-BA0AF07C0D67}"/>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3" name="Freeform 14">
              <a:extLst>
                <a:ext uri="{FF2B5EF4-FFF2-40B4-BE49-F238E27FC236}">
                  <a16:creationId xmlns:a16="http://schemas.microsoft.com/office/drawing/2014/main" id="{6024EA7E-8CC7-4E98-B18E-12330F4B7DA4}"/>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4" name="Freeform 15">
              <a:extLst>
                <a:ext uri="{FF2B5EF4-FFF2-40B4-BE49-F238E27FC236}">
                  <a16:creationId xmlns:a16="http://schemas.microsoft.com/office/drawing/2014/main" id="{444060E4-FA5F-4E79-9EA3-955F016497F4}"/>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5" name="Freeform 16">
              <a:extLst>
                <a:ext uri="{FF2B5EF4-FFF2-40B4-BE49-F238E27FC236}">
                  <a16:creationId xmlns:a16="http://schemas.microsoft.com/office/drawing/2014/main" id="{228C13D4-58E4-4975-AB58-AAFC045D7854}"/>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6" name="Freeform 17">
              <a:extLst>
                <a:ext uri="{FF2B5EF4-FFF2-40B4-BE49-F238E27FC236}">
                  <a16:creationId xmlns:a16="http://schemas.microsoft.com/office/drawing/2014/main" id="{9A8900FD-E484-4B47-A71F-8FB5B65AF54B}"/>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7" name="Freeform 18">
              <a:extLst>
                <a:ext uri="{FF2B5EF4-FFF2-40B4-BE49-F238E27FC236}">
                  <a16:creationId xmlns:a16="http://schemas.microsoft.com/office/drawing/2014/main" id="{A4CAFD7D-CE6A-42BA-A761-E05ED0FC0217}"/>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8" name="Group 377">
            <a:extLst>
              <a:ext uri="{FF2B5EF4-FFF2-40B4-BE49-F238E27FC236}">
                <a16:creationId xmlns:a16="http://schemas.microsoft.com/office/drawing/2014/main" id="{7F0653ED-8721-45D6-88F9-6E2888C2AAD9}"/>
              </a:ext>
            </a:extLst>
          </p:cNvPr>
          <p:cNvGrpSpPr>
            <a:grpSpLocks noChangeAspect="1"/>
          </p:cNvGrpSpPr>
          <p:nvPr/>
        </p:nvGrpSpPr>
        <p:grpSpPr>
          <a:xfrm>
            <a:off x="7968420" y="2393978"/>
            <a:ext cx="431800" cy="475465"/>
            <a:chOff x="4843463" y="3076575"/>
            <a:chExt cx="282575" cy="311150"/>
          </a:xfrm>
          <a:solidFill>
            <a:schemeClr val="bg1"/>
          </a:solidFill>
        </p:grpSpPr>
        <p:sp>
          <p:nvSpPr>
            <p:cNvPr id="379" name="Freeform 43">
              <a:extLst>
                <a:ext uri="{FF2B5EF4-FFF2-40B4-BE49-F238E27FC236}">
                  <a16:creationId xmlns:a16="http://schemas.microsoft.com/office/drawing/2014/main" id="{AE7EAA1E-4977-4BB4-9C97-8A674C0D6482}"/>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0" name="Freeform 44">
              <a:extLst>
                <a:ext uri="{FF2B5EF4-FFF2-40B4-BE49-F238E27FC236}">
                  <a16:creationId xmlns:a16="http://schemas.microsoft.com/office/drawing/2014/main" id="{E9A15F1E-61D0-41DD-A923-E6DD9AD2FCBC}"/>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1" name="Freeform 45">
              <a:extLst>
                <a:ext uri="{FF2B5EF4-FFF2-40B4-BE49-F238E27FC236}">
                  <a16:creationId xmlns:a16="http://schemas.microsoft.com/office/drawing/2014/main" id="{FEA4B7DF-2B3A-46B8-B1DE-658F85AC93C0}"/>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46">
              <a:extLst>
                <a:ext uri="{FF2B5EF4-FFF2-40B4-BE49-F238E27FC236}">
                  <a16:creationId xmlns:a16="http://schemas.microsoft.com/office/drawing/2014/main" id="{EACB9CDD-AAE8-4FAB-8EEA-08146884BE47}"/>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47">
              <a:extLst>
                <a:ext uri="{FF2B5EF4-FFF2-40B4-BE49-F238E27FC236}">
                  <a16:creationId xmlns:a16="http://schemas.microsoft.com/office/drawing/2014/main" id="{BD80E2F4-D5B5-4017-B5DA-5F5025EA950A}"/>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4" name="Group 383">
            <a:extLst>
              <a:ext uri="{FF2B5EF4-FFF2-40B4-BE49-F238E27FC236}">
                <a16:creationId xmlns:a16="http://schemas.microsoft.com/office/drawing/2014/main" id="{90FAFFAB-5C78-4BE4-B674-3FAB53E2EF01}"/>
              </a:ext>
            </a:extLst>
          </p:cNvPr>
          <p:cNvGrpSpPr>
            <a:grpSpLocks noChangeAspect="1"/>
          </p:cNvGrpSpPr>
          <p:nvPr/>
        </p:nvGrpSpPr>
        <p:grpSpPr>
          <a:xfrm>
            <a:off x="5849059" y="2404204"/>
            <a:ext cx="492711" cy="457200"/>
            <a:chOff x="4581525" y="1828800"/>
            <a:chExt cx="352425" cy="327025"/>
          </a:xfrm>
          <a:solidFill>
            <a:schemeClr val="bg1"/>
          </a:solidFill>
        </p:grpSpPr>
        <p:sp>
          <p:nvSpPr>
            <p:cNvPr id="385" name="Freeform 19">
              <a:extLst>
                <a:ext uri="{FF2B5EF4-FFF2-40B4-BE49-F238E27FC236}">
                  <a16:creationId xmlns:a16="http://schemas.microsoft.com/office/drawing/2014/main" id="{0A57D0B1-F04E-4E0C-8F60-5E853BC4B850}"/>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0">
              <a:extLst>
                <a:ext uri="{FF2B5EF4-FFF2-40B4-BE49-F238E27FC236}">
                  <a16:creationId xmlns:a16="http://schemas.microsoft.com/office/drawing/2014/main" id="{A24E842D-BE4D-41CC-A532-4FF614F10A2E}"/>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
              <a:extLst>
                <a:ext uri="{FF2B5EF4-FFF2-40B4-BE49-F238E27FC236}">
                  <a16:creationId xmlns:a16="http://schemas.microsoft.com/office/drawing/2014/main" id="{3CA28F03-DD97-45F8-A721-60CF32B3A740}"/>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2">
              <a:extLst>
                <a:ext uri="{FF2B5EF4-FFF2-40B4-BE49-F238E27FC236}">
                  <a16:creationId xmlns:a16="http://schemas.microsoft.com/office/drawing/2014/main" id="{A2848845-9D86-4089-8DA3-894CAA0B64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9" name="Freeform 23">
              <a:extLst>
                <a:ext uri="{FF2B5EF4-FFF2-40B4-BE49-F238E27FC236}">
                  <a16:creationId xmlns:a16="http://schemas.microsoft.com/office/drawing/2014/main" id="{88005872-FB39-46EF-9622-C6474E9D5D29}"/>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4">
              <a:extLst>
                <a:ext uri="{FF2B5EF4-FFF2-40B4-BE49-F238E27FC236}">
                  <a16:creationId xmlns:a16="http://schemas.microsoft.com/office/drawing/2014/main" id="{95F26F37-2E11-4D7F-B5A3-3175A2399C64}"/>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5">
              <a:extLst>
                <a:ext uri="{FF2B5EF4-FFF2-40B4-BE49-F238E27FC236}">
                  <a16:creationId xmlns:a16="http://schemas.microsoft.com/office/drawing/2014/main" id="{2A456F40-A3E7-488C-BB6B-5DE6765E0E58}"/>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6">
              <a:extLst>
                <a:ext uri="{FF2B5EF4-FFF2-40B4-BE49-F238E27FC236}">
                  <a16:creationId xmlns:a16="http://schemas.microsoft.com/office/drawing/2014/main" id="{8F5CF7D6-04BE-4171-98F3-E889A044D2D1}"/>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3" name="Freeform 27">
              <a:extLst>
                <a:ext uri="{FF2B5EF4-FFF2-40B4-BE49-F238E27FC236}">
                  <a16:creationId xmlns:a16="http://schemas.microsoft.com/office/drawing/2014/main" id="{AD0A3B20-AAE7-49AB-BAEB-A30B13E9A3D8}"/>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8">
              <a:extLst>
                <a:ext uri="{FF2B5EF4-FFF2-40B4-BE49-F238E27FC236}">
                  <a16:creationId xmlns:a16="http://schemas.microsoft.com/office/drawing/2014/main" id="{6019A2A3-A86D-41A9-9C81-8F441BAFBA14}"/>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9">
              <a:extLst>
                <a:ext uri="{FF2B5EF4-FFF2-40B4-BE49-F238E27FC236}">
                  <a16:creationId xmlns:a16="http://schemas.microsoft.com/office/drawing/2014/main" id="{2729030B-7E66-4965-8822-95EE4E6D6AB4}"/>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30">
              <a:extLst>
                <a:ext uri="{FF2B5EF4-FFF2-40B4-BE49-F238E27FC236}">
                  <a16:creationId xmlns:a16="http://schemas.microsoft.com/office/drawing/2014/main" id="{1CF4987D-FB8E-4EC4-BE8F-835A05995404}"/>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7" name="Freeform 31">
              <a:extLst>
                <a:ext uri="{FF2B5EF4-FFF2-40B4-BE49-F238E27FC236}">
                  <a16:creationId xmlns:a16="http://schemas.microsoft.com/office/drawing/2014/main" id="{EA8357A5-6933-44DC-B7AF-46240FC37589}"/>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32">
              <a:extLst>
                <a:ext uri="{FF2B5EF4-FFF2-40B4-BE49-F238E27FC236}">
                  <a16:creationId xmlns:a16="http://schemas.microsoft.com/office/drawing/2014/main" id="{D7404343-D389-4E32-8D18-F92FDF337E44}"/>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9" name="Freeform 33">
              <a:extLst>
                <a:ext uri="{FF2B5EF4-FFF2-40B4-BE49-F238E27FC236}">
                  <a16:creationId xmlns:a16="http://schemas.microsoft.com/office/drawing/2014/main" id="{940541C8-B25A-4F93-9581-E5D0179B607A}"/>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34">
              <a:extLst>
                <a:ext uri="{FF2B5EF4-FFF2-40B4-BE49-F238E27FC236}">
                  <a16:creationId xmlns:a16="http://schemas.microsoft.com/office/drawing/2014/main" id="{DB861C97-8973-4802-A58C-C23D26B1CDF6}"/>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1" name="Freeform 35">
              <a:extLst>
                <a:ext uri="{FF2B5EF4-FFF2-40B4-BE49-F238E27FC236}">
                  <a16:creationId xmlns:a16="http://schemas.microsoft.com/office/drawing/2014/main" id="{C9B32B6B-9106-4AC6-97B1-A63F4D7DA1C7}"/>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2" name="Group 401">
            <a:extLst>
              <a:ext uri="{FF2B5EF4-FFF2-40B4-BE49-F238E27FC236}">
                <a16:creationId xmlns:a16="http://schemas.microsoft.com/office/drawing/2014/main" id="{E9EC7967-5A7D-4284-85B1-A129E878F948}"/>
              </a:ext>
            </a:extLst>
          </p:cNvPr>
          <p:cNvGrpSpPr>
            <a:grpSpLocks noChangeAspect="1"/>
          </p:cNvGrpSpPr>
          <p:nvPr/>
        </p:nvGrpSpPr>
        <p:grpSpPr>
          <a:xfrm>
            <a:off x="10209234" y="2403431"/>
            <a:ext cx="434427" cy="457200"/>
            <a:chOff x="3768725" y="2336800"/>
            <a:chExt cx="393700" cy="414338"/>
          </a:xfrm>
          <a:solidFill>
            <a:schemeClr val="bg1"/>
          </a:solidFill>
        </p:grpSpPr>
        <p:sp>
          <p:nvSpPr>
            <p:cNvPr id="403" name="Freeform 64">
              <a:extLst>
                <a:ext uri="{FF2B5EF4-FFF2-40B4-BE49-F238E27FC236}">
                  <a16:creationId xmlns:a16="http://schemas.microsoft.com/office/drawing/2014/main" id="{962D7236-F004-4CEF-8A80-F203FF6626B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Oval 65">
              <a:extLst>
                <a:ext uri="{FF2B5EF4-FFF2-40B4-BE49-F238E27FC236}">
                  <a16:creationId xmlns:a16="http://schemas.microsoft.com/office/drawing/2014/main" id="{720F1539-51FB-43B9-A553-3F62F1B73F95}"/>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5" name="Freeform 66">
              <a:extLst>
                <a:ext uri="{FF2B5EF4-FFF2-40B4-BE49-F238E27FC236}">
                  <a16:creationId xmlns:a16="http://schemas.microsoft.com/office/drawing/2014/main" id="{6DC8FAD6-F608-4135-B356-D582223DA35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67">
              <a:extLst>
                <a:ext uri="{FF2B5EF4-FFF2-40B4-BE49-F238E27FC236}">
                  <a16:creationId xmlns:a16="http://schemas.microsoft.com/office/drawing/2014/main" id="{67C1B3CE-B564-4364-BDF1-1A5E2396BF4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Oval 68">
              <a:extLst>
                <a:ext uri="{FF2B5EF4-FFF2-40B4-BE49-F238E27FC236}">
                  <a16:creationId xmlns:a16="http://schemas.microsoft.com/office/drawing/2014/main" id="{DD20F7A7-0256-4C8D-8F18-82BDE8CBA04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69">
              <a:extLst>
                <a:ext uri="{FF2B5EF4-FFF2-40B4-BE49-F238E27FC236}">
                  <a16:creationId xmlns:a16="http://schemas.microsoft.com/office/drawing/2014/main" id="{951C185F-C5D4-4F84-BD54-7CF349141B34}"/>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9" name="Freeform 70">
              <a:extLst>
                <a:ext uri="{FF2B5EF4-FFF2-40B4-BE49-F238E27FC236}">
                  <a16:creationId xmlns:a16="http://schemas.microsoft.com/office/drawing/2014/main" id="{171927E0-FF95-49DA-BF44-FCF2698E1E55}"/>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Oval 71">
              <a:extLst>
                <a:ext uri="{FF2B5EF4-FFF2-40B4-BE49-F238E27FC236}">
                  <a16:creationId xmlns:a16="http://schemas.microsoft.com/office/drawing/2014/main" id="{1480071E-3CD4-47F0-AA41-A3B326E90A0F}"/>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 name="Freeform 72">
              <a:extLst>
                <a:ext uri="{FF2B5EF4-FFF2-40B4-BE49-F238E27FC236}">
                  <a16:creationId xmlns:a16="http://schemas.microsoft.com/office/drawing/2014/main" id="{A47F38E0-04DB-401D-94FD-BBF0EF67B75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73">
              <a:extLst>
                <a:ext uri="{FF2B5EF4-FFF2-40B4-BE49-F238E27FC236}">
                  <a16:creationId xmlns:a16="http://schemas.microsoft.com/office/drawing/2014/main" id="{1567C29D-DC09-4A6C-9169-9DBE9D55C27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74">
              <a:extLst>
                <a:ext uri="{FF2B5EF4-FFF2-40B4-BE49-F238E27FC236}">
                  <a16:creationId xmlns:a16="http://schemas.microsoft.com/office/drawing/2014/main" id="{25C52F70-EAB4-47DE-9503-67362B34CCB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Oval 75">
              <a:extLst>
                <a:ext uri="{FF2B5EF4-FFF2-40B4-BE49-F238E27FC236}">
                  <a16:creationId xmlns:a16="http://schemas.microsoft.com/office/drawing/2014/main" id="{2798CE9D-5126-4A1E-BB3A-5A1A05F2D99E}"/>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76">
              <a:extLst>
                <a:ext uri="{FF2B5EF4-FFF2-40B4-BE49-F238E27FC236}">
                  <a16:creationId xmlns:a16="http://schemas.microsoft.com/office/drawing/2014/main" id="{C5512D73-772B-45F3-81B8-EDE37C4CDEC4}"/>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77">
              <a:extLst>
                <a:ext uri="{FF2B5EF4-FFF2-40B4-BE49-F238E27FC236}">
                  <a16:creationId xmlns:a16="http://schemas.microsoft.com/office/drawing/2014/main" id="{B3DE5ADF-3235-437E-AF6B-143C9D42371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 name="Oval 78">
              <a:extLst>
                <a:ext uri="{FF2B5EF4-FFF2-40B4-BE49-F238E27FC236}">
                  <a16:creationId xmlns:a16="http://schemas.microsoft.com/office/drawing/2014/main" id="{7BA23AE0-5815-4828-9DCA-B2A0BA29302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79">
              <a:extLst>
                <a:ext uri="{FF2B5EF4-FFF2-40B4-BE49-F238E27FC236}">
                  <a16:creationId xmlns:a16="http://schemas.microsoft.com/office/drawing/2014/main" id="{28032088-0D8F-4FEA-84A5-D11A0467156B}"/>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80">
              <a:extLst>
                <a:ext uri="{FF2B5EF4-FFF2-40B4-BE49-F238E27FC236}">
                  <a16:creationId xmlns:a16="http://schemas.microsoft.com/office/drawing/2014/main" id="{6975F81E-EED4-40FF-956E-C4D2BAE784D7}"/>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Oval 81">
              <a:extLst>
                <a:ext uri="{FF2B5EF4-FFF2-40B4-BE49-F238E27FC236}">
                  <a16:creationId xmlns:a16="http://schemas.microsoft.com/office/drawing/2014/main" id="{D8A20FE8-DB8F-438A-9D98-32300ABE99E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82">
              <a:extLst>
                <a:ext uri="{FF2B5EF4-FFF2-40B4-BE49-F238E27FC236}">
                  <a16:creationId xmlns:a16="http://schemas.microsoft.com/office/drawing/2014/main" id="{C68DE9F2-D028-4188-9E4D-5CF8484FBE6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83">
              <a:extLst>
                <a:ext uri="{FF2B5EF4-FFF2-40B4-BE49-F238E27FC236}">
                  <a16:creationId xmlns:a16="http://schemas.microsoft.com/office/drawing/2014/main" id="{7227373C-C358-4C1C-8862-520408421A67}"/>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3" name="Group 422">
            <a:extLst>
              <a:ext uri="{FF2B5EF4-FFF2-40B4-BE49-F238E27FC236}">
                <a16:creationId xmlns:a16="http://schemas.microsoft.com/office/drawing/2014/main" id="{0A2AF90D-881F-444D-92E8-4283E1A51A7A}"/>
              </a:ext>
            </a:extLst>
          </p:cNvPr>
          <p:cNvGrpSpPr>
            <a:grpSpLocks noChangeAspect="1"/>
          </p:cNvGrpSpPr>
          <p:nvPr/>
        </p:nvGrpSpPr>
        <p:grpSpPr>
          <a:xfrm>
            <a:off x="3837457" y="2398031"/>
            <a:ext cx="497841" cy="457200"/>
            <a:chOff x="2828925" y="2020888"/>
            <a:chExt cx="311151" cy="285750"/>
          </a:xfrm>
          <a:solidFill>
            <a:schemeClr val="bg1"/>
          </a:solidFill>
        </p:grpSpPr>
        <p:sp>
          <p:nvSpPr>
            <p:cNvPr id="424" name="Freeform 5">
              <a:extLst>
                <a:ext uri="{FF2B5EF4-FFF2-40B4-BE49-F238E27FC236}">
                  <a16:creationId xmlns:a16="http://schemas.microsoft.com/office/drawing/2014/main" id="{2B0C4B13-91CF-45D8-B194-01637A78F5F8}"/>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6">
              <a:extLst>
                <a:ext uri="{FF2B5EF4-FFF2-40B4-BE49-F238E27FC236}">
                  <a16:creationId xmlns:a16="http://schemas.microsoft.com/office/drawing/2014/main" id="{A8EBBF15-3C05-4F4C-97B3-4A56F3F8BB6B}"/>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Oval 7">
              <a:extLst>
                <a:ext uri="{FF2B5EF4-FFF2-40B4-BE49-F238E27FC236}">
                  <a16:creationId xmlns:a16="http://schemas.microsoft.com/office/drawing/2014/main" id="{BD1EA559-B96C-41C4-9480-7081C4CDE8F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8">
              <a:extLst>
                <a:ext uri="{FF2B5EF4-FFF2-40B4-BE49-F238E27FC236}">
                  <a16:creationId xmlns:a16="http://schemas.microsoft.com/office/drawing/2014/main" id="{FEEA860C-8B9B-4B86-834A-FCCA8E01ED0B}"/>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8" name="TextBox 427">
            <a:extLst>
              <a:ext uri="{FF2B5EF4-FFF2-40B4-BE49-F238E27FC236}">
                <a16:creationId xmlns:a16="http://schemas.microsoft.com/office/drawing/2014/main" id="{516E90F0-AC67-48E6-90D7-2DA02CEF4A38}"/>
              </a:ext>
            </a:extLst>
          </p:cNvPr>
          <p:cNvSpPr txBox="1"/>
          <p:nvPr/>
        </p:nvSpPr>
        <p:spPr>
          <a:xfrm>
            <a:off x="355298" y="3929250"/>
            <a:ext cx="2591854" cy="2616101"/>
          </a:xfrm>
          <a:prstGeom prst="rect">
            <a:avLst/>
          </a:prstGeom>
          <a:noFill/>
        </p:spPr>
        <p:txBody>
          <a:bodyPr wrap="square" rtlCol="0">
            <a:spAutoFit/>
          </a:bodyPr>
          <a:lstStyle/>
          <a:p>
            <a:pPr defTabSz="1219170">
              <a:spcBef>
                <a:spcPct val="20000"/>
              </a:spcBef>
              <a:defRPr/>
            </a:pPr>
            <a:r>
              <a:rPr lang="en-US" sz="2000" dirty="0">
                <a:solidFill>
                  <a:srgbClr val="56595E"/>
                </a:solidFill>
                <a:latin typeface="Bernard MT Condensed" panose="02050806060905020404" pitchFamily="18" charset="0"/>
              </a:rPr>
              <a:t>LOREM IPSUM</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29" name="TextBox 428">
            <a:extLst>
              <a:ext uri="{FF2B5EF4-FFF2-40B4-BE49-F238E27FC236}">
                <a16:creationId xmlns:a16="http://schemas.microsoft.com/office/drawing/2014/main" id="{6E63EAE7-2FA4-4DED-B003-F3A4551770C5}"/>
              </a:ext>
            </a:extLst>
          </p:cNvPr>
          <p:cNvSpPr txBox="1"/>
          <p:nvPr/>
        </p:nvSpPr>
        <p:spPr>
          <a:xfrm>
            <a:off x="9600146" y="3929250"/>
            <a:ext cx="2591854" cy="2616101"/>
          </a:xfrm>
          <a:prstGeom prst="rect">
            <a:avLst/>
          </a:prstGeom>
          <a:noFill/>
        </p:spPr>
        <p:txBody>
          <a:bodyPr wrap="square" rtlCol="0">
            <a:spAutoFit/>
          </a:bodyPr>
          <a:lstStyle/>
          <a:p>
            <a:pPr defTabSz="1219170">
              <a:spcBef>
                <a:spcPct val="20000"/>
              </a:spcBef>
              <a:defRPr/>
            </a:pPr>
            <a:r>
              <a:rPr lang="en-US" sz="2000" dirty="0">
                <a:solidFill>
                  <a:srgbClr val="56595E"/>
                </a:solidFill>
                <a:latin typeface="Bernard MT Condensed" panose="02050806060905020404" pitchFamily="18" charset="0"/>
              </a:rPr>
              <a:t>LOREM IPSUM</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32" name="TextBox 431">
            <a:extLst>
              <a:ext uri="{FF2B5EF4-FFF2-40B4-BE49-F238E27FC236}">
                <a16:creationId xmlns:a16="http://schemas.microsoft.com/office/drawing/2014/main" id="{14AD901B-9BBE-411D-B1E5-04DFB3192AF7}"/>
              </a:ext>
            </a:extLst>
          </p:cNvPr>
          <p:cNvSpPr txBox="1"/>
          <p:nvPr/>
        </p:nvSpPr>
        <p:spPr>
          <a:xfrm>
            <a:off x="3963539" y="4042926"/>
            <a:ext cx="5014655"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0" name="Group 439">
            <a:extLst>
              <a:ext uri="{FF2B5EF4-FFF2-40B4-BE49-F238E27FC236}">
                <a16:creationId xmlns:a16="http://schemas.microsoft.com/office/drawing/2014/main" id="{CDC7BE5A-30BF-4289-9D07-445160A952E2}"/>
              </a:ext>
            </a:extLst>
          </p:cNvPr>
          <p:cNvGrpSpPr/>
          <p:nvPr/>
        </p:nvGrpSpPr>
        <p:grpSpPr>
          <a:xfrm>
            <a:off x="3470702" y="3990610"/>
            <a:ext cx="391992" cy="372854"/>
            <a:chOff x="3560423" y="4214042"/>
            <a:chExt cx="391992" cy="372854"/>
          </a:xfrm>
        </p:grpSpPr>
        <p:sp>
          <p:nvSpPr>
            <p:cNvPr id="430" name="Arrow: Chevron 429">
              <a:extLst>
                <a:ext uri="{FF2B5EF4-FFF2-40B4-BE49-F238E27FC236}">
                  <a16:creationId xmlns:a16="http://schemas.microsoft.com/office/drawing/2014/main" id="{FFA7378A-26F7-4F3C-8A4E-71267916EBA1}"/>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1" name="Arrow: Chevron 430">
              <a:extLst>
                <a:ext uri="{FF2B5EF4-FFF2-40B4-BE49-F238E27FC236}">
                  <a16:creationId xmlns:a16="http://schemas.microsoft.com/office/drawing/2014/main" id="{073820D6-3D10-426D-AC44-10A3EB7733F4}"/>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41" name="TextBox 440">
            <a:extLst>
              <a:ext uri="{FF2B5EF4-FFF2-40B4-BE49-F238E27FC236}">
                <a16:creationId xmlns:a16="http://schemas.microsoft.com/office/drawing/2014/main" id="{12CFB4BA-22E3-42FD-B8E7-2D696D6ABA8D}"/>
              </a:ext>
            </a:extLst>
          </p:cNvPr>
          <p:cNvSpPr txBox="1"/>
          <p:nvPr/>
        </p:nvSpPr>
        <p:spPr>
          <a:xfrm>
            <a:off x="3963539" y="5057863"/>
            <a:ext cx="5014655"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2" name="Group 441">
            <a:extLst>
              <a:ext uri="{FF2B5EF4-FFF2-40B4-BE49-F238E27FC236}">
                <a16:creationId xmlns:a16="http://schemas.microsoft.com/office/drawing/2014/main" id="{ABCB5A05-B111-495E-9139-AAA0DD91CDF5}"/>
              </a:ext>
            </a:extLst>
          </p:cNvPr>
          <p:cNvGrpSpPr/>
          <p:nvPr/>
        </p:nvGrpSpPr>
        <p:grpSpPr>
          <a:xfrm>
            <a:off x="3470702" y="5005547"/>
            <a:ext cx="391992" cy="372854"/>
            <a:chOff x="3560423" y="4214042"/>
            <a:chExt cx="391992" cy="372854"/>
          </a:xfrm>
        </p:grpSpPr>
        <p:sp>
          <p:nvSpPr>
            <p:cNvPr id="443" name="Arrow: Chevron 442">
              <a:extLst>
                <a:ext uri="{FF2B5EF4-FFF2-40B4-BE49-F238E27FC236}">
                  <a16:creationId xmlns:a16="http://schemas.microsoft.com/office/drawing/2014/main" id="{6B740370-6067-46F2-9800-59BC9791CCC0}"/>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4" name="Arrow: Chevron 443">
              <a:extLst>
                <a:ext uri="{FF2B5EF4-FFF2-40B4-BE49-F238E27FC236}">
                  <a16:creationId xmlns:a16="http://schemas.microsoft.com/office/drawing/2014/main" id="{78FC606E-55A4-45A9-B1D7-A6BDA8405F07}"/>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94" name="Picture 93">
            <a:hlinkClick r:id="rId2"/>
            <a:extLst>
              <a:ext uri="{FF2B5EF4-FFF2-40B4-BE49-F238E27FC236}">
                <a16:creationId xmlns:a16="http://schemas.microsoft.com/office/drawing/2014/main" id="{F65212EF-1D13-4E05-8F6E-EE37998A53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383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p:cTn id="11" dur="500" fill="hold"/>
                                        <p:tgtEl>
                                          <p:spTgt spid="98"/>
                                        </p:tgtEl>
                                        <p:attrNameLst>
                                          <p:attrName>ppt_w</p:attrName>
                                        </p:attrNameLst>
                                      </p:cBhvr>
                                      <p:tavLst>
                                        <p:tav tm="0">
                                          <p:val>
                                            <p:fltVal val="0"/>
                                          </p:val>
                                        </p:tav>
                                        <p:tav tm="100000">
                                          <p:val>
                                            <p:strVal val="#ppt_w"/>
                                          </p:val>
                                        </p:tav>
                                      </p:tavLst>
                                    </p:anim>
                                    <p:anim calcmode="lin" valueType="num">
                                      <p:cBhvr>
                                        <p:cTn id="12" dur="500" fill="hold"/>
                                        <p:tgtEl>
                                          <p:spTgt spid="98"/>
                                        </p:tgtEl>
                                        <p:attrNameLst>
                                          <p:attrName>ppt_h</p:attrName>
                                        </p:attrNameLst>
                                      </p:cBhvr>
                                      <p:tavLst>
                                        <p:tav tm="0">
                                          <p:val>
                                            <p:fltVal val="0"/>
                                          </p:val>
                                        </p:tav>
                                        <p:tav tm="100000">
                                          <p:val>
                                            <p:strVal val="#ppt_h"/>
                                          </p:val>
                                        </p:tav>
                                      </p:tavLst>
                                    </p:anim>
                                    <p:animEffect transition="in" filter="fade">
                                      <p:cBhvr>
                                        <p:cTn id="13" dur="500"/>
                                        <p:tgtEl>
                                          <p:spTgt spid="98"/>
                                        </p:tgtEl>
                                      </p:cBhvr>
                                    </p:animEffect>
                                  </p:childTnLst>
                                </p:cTn>
                              </p:par>
                              <p:par>
                                <p:cTn id="14" presetID="53" presetClass="entr" presetSubtype="16" fill="hold" nodeType="withEffect">
                                  <p:stCondLst>
                                    <p:cond delay="0"/>
                                  </p:stCondLst>
                                  <p:childTnLst>
                                    <p:set>
                                      <p:cBhvr>
                                        <p:cTn id="15" dur="1" fill="hold">
                                          <p:stCondLst>
                                            <p:cond delay="0"/>
                                          </p:stCondLst>
                                        </p:cTn>
                                        <p:tgtEl>
                                          <p:spTgt spid="368"/>
                                        </p:tgtEl>
                                        <p:attrNameLst>
                                          <p:attrName>style.visibility</p:attrName>
                                        </p:attrNameLst>
                                      </p:cBhvr>
                                      <p:to>
                                        <p:strVal val="visible"/>
                                      </p:to>
                                    </p:set>
                                    <p:anim calcmode="lin" valueType="num">
                                      <p:cBhvr>
                                        <p:cTn id="16" dur="500" fill="hold"/>
                                        <p:tgtEl>
                                          <p:spTgt spid="368"/>
                                        </p:tgtEl>
                                        <p:attrNameLst>
                                          <p:attrName>ppt_w</p:attrName>
                                        </p:attrNameLst>
                                      </p:cBhvr>
                                      <p:tavLst>
                                        <p:tav tm="0">
                                          <p:val>
                                            <p:fltVal val="0"/>
                                          </p:val>
                                        </p:tav>
                                        <p:tav tm="100000">
                                          <p:val>
                                            <p:strVal val="#ppt_w"/>
                                          </p:val>
                                        </p:tav>
                                      </p:tavLst>
                                    </p:anim>
                                    <p:anim calcmode="lin" valueType="num">
                                      <p:cBhvr>
                                        <p:cTn id="17" dur="500" fill="hold"/>
                                        <p:tgtEl>
                                          <p:spTgt spid="368"/>
                                        </p:tgtEl>
                                        <p:attrNameLst>
                                          <p:attrName>ppt_h</p:attrName>
                                        </p:attrNameLst>
                                      </p:cBhvr>
                                      <p:tavLst>
                                        <p:tav tm="0">
                                          <p:val>
                                            <p:fltVal val="0"/>
                                          </p:val>
                                        </p:tav>
                                        <p:tav tm="100000">
                                          <p:val>
                                            <p:strVal val="#ppt_h"/>
                                          </p:val>
                                        </p:tav>
                                      </p:tavLst>
                                    </p:anim>
                                    <p:animEffect transition="in" filter="fade">
                                      <p:cBhvr>
                                        <p:cTn id="18" dur="500"/>
                                        <p:tgtEl>
                                          <p:spTgt spid="368"/>
                                        </p:tgtEl>
                                      </p:cBhvr>
                                    </p:animEffect>
                                  </p:childTnLst>
                                </p:cTn>
                              </p:par>
                            </p:childTnLst>
                          </p:cTn>
                        </p:par>
                        <p:par>
                          <p:cTn id="19" fill="hold">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428"/>
                                        </p:tgtEl>
                                        <p:attrNameLst>
                                          <p:attrName>style.visibility</p:attrName>
                                        </p:attrNameLst>
                                      </p:cBhvr>
                                      <p:to>
                                        <p:strVal val="visible"/>
                                      </p:to>
                                    </p:set>
                                    <p:animEffect transition="in" filter="wipe(up)">
                                      <p:cBhvr>
                                        <p:cTn id="22" dur="1000"/>
                                        <p:tgtEl>
                                          <p:spTgt spid="42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nodeType="afterEffect">
                                  <p:stCondLst>
                                    <p:cond delay="0"/>
                                  </p:stCondLst>
                                  <p:childTnLst>
                                    <p:set>
                                      <p:cBhvr>
                                        <p:cTn id="31" dur="1" fill="hold">
                                          <p:stCondLst>
                                            <p:cond delay="0"/>
                                          </p:stCondLst>
                                        </p:cTn>
                                        <p:tgtEl>
                                          <p:spTgt spid="99"/>
                                        </p:tgtEl>
                                        <p:attrNameLst>
                                          <p:attrName>style.visibility</p:attrName>
                                        </p:attrNameLst>
                                      </p:cBhvr>
                                      <p:to>
                                        <p:strVal val="visible"/>
                                      </p:to>
                                    </p:set>
                                    <p:anim calcmode="lin" valueType="num">
                                      <p:cBhvr>
                                        <p:cTn id="32" dur="500" fill="hold"/>
                                        <p:tgtEl>
                                          <p:spTgt spid="99"/>
                                        </p:tgtEl>
                                        <p:attrNameLst>
                                          <p:attrName>ppt_w</p:attrName>
                                        </p:attrNameLst>
                                      </p:cBhvr>
                                      <p:tavLst>
                                        <p:tav tm="0">
                                          <p:val>
                                            <p:fltVal val="0"/>
                                          </p:val>
                                        </p:tav>
                                        <p:tav tm="100000">
                                          <p:val>
                                            <p:strVal val="#ppt_w"/>
                                          </p:val>
                                        </p:tav>
                                      </p:tavLst>
                                    </p:anim>
                                    <p:anim calcmode="lin" valueType="num">
                                      <p:cBhvr>
                                        <p:cTn id="33" dur="500" fill="hold"/>
                                        <p:tgtEl>
                                          <p:spTgt spid="99"/>
                                        </p:tgtEl>
                                        <p:attrNameLst>
                                          <p:attrName>ppt_h</p:attrName>
                                        </p:attrNameLst>
                                      </p:cBhvr>
                                      <p:tavLst>
                                        <p:tav tm="0">
                                          <p:val>
                                            <p:fltVal val="0"/>
                                          </p:val>
                                        </p:tav>
                                        <p:tav tm="100000">
                                          <p:val>
                                            <p:strVal val="#ppt_h"/>
                                          </p:val>
                                        </p:tav>
                                      </p:tavLst>
                                    </p:anim>
                                    <p:animEffect transition="in" filter="fade">
                                      <p:cBhvr>
                                        <p:cTn id="34" dur="500"/>
                                        <p:tgtEl>
                                          <p:spTgt spid="99"/>
                                        </p:tgtEl>
                                      </p:cBhvr>
                                    </p:animEffect>
                                  </p:childTnLst>
                                </p:cTn>
                              </p:par>
                              <p:par>
                                <p:cTn id="35" presetID="53" presetClass="entr" presetSubtype="16" fill="hold" nodeType="withEffect">
                                  <p:stCondLst>
                                    <p:cond delay="0"/>
                                  </p:stCondLst>
                                  <p:childTnLst>
                                    <p:set>
                                      <p:cBhvr>
                                        <p:cTn id="36" dur="1" fill="hold">
                                          <p:stCondLst>
                                            <p:cond delay="0"/>
                                          </p:stCondLst>
                                        </p:cTn>
                                        <p:tgtEl>
                                          <p:spTgt spid="423"/>
                                        </p:tgtEl>
                                        <p:attrNameLst>
                                          <p:attrName>style.visibility</p:attrName>
                                        </p:attrNameLst>
                                      </p:cBhvr>
                                      <p:to>
                                        <p:strVal val="visible"/>
                                      </p:to>
                                    </p:set>
                                    <p:anim calcmode="lin" valueType="num">
                                      <p:cBhvr>
                                        <p:cTn id="37" dur="500" fill="hold"/>
                                        <p:tgtEl>
                                          <p:spTgt spid="423"/>
                                        </p:tgtEl>
                                        <p:attrNameLst>
                                          <p:attrName>ppt_w</p:attrName>
                                        </p:attrNameLst>
                                      </p:cBhvr>
                                      <p:tavLst>
                                        <p:tav tm="0">
                                          <p:val>
                                            <p:fltVal val="0"/>
                                          </p:val>
                                        </p:tav>
                                        <p:tav tm="100000">
                                          <p:val>
                                            <p:strVal val="#ppt_w"/>
                                          </p:val>
                                        </p:tav>
                                      </p:tavLst>
                                    </p:anim>
                                    <p:anim calcmode="lin" valueType="num">
                                      <p:cBhvr>
                                        <p:cTn id="38" dur="500" fill="hold"/>
                                        <p:tgtEl>
                                          <p:spTgt spid="423"/>
                                        </p:tgtEl>
                                        <p:attrNameLst>
                                          <p:attrName>ppt_h</p:attrName>
                                        </p:attrNameLst>
                                      </p:cBhvr>
                                      <p:tavLst>
                                        <p:tav tm="0">
                                          <p:val>
                                            <p:fltVal val="0"/>
                                          </p:val>
                                        </p:tav>
                                        <p:tav tm="100000">
                                          <p:val>
                                            <p:strVal val="#ppt_h"/>
                                          </p:val>
                                        </p:tav>
                                      </p:tavLst>
                                    </p:anim>
                                    <p:animEffect transition="in" filter="fade">
                                      <p:cBhvr>
                                        <p:cTn id="39" dur="500"/>
                                        <p:tgtEl>
                                          <p:spTgt spid="423"/>
                                        </p:tgtEl>
                                      </p:cBhvr>
                                    </p:animEffect>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103"/>
                                        </p:tgtEl>
                                        <p:attrNameLst>
                                          <p:attrName>style.visibility</p:attrName>
                                        </p:attrNameLst>
                                      </p:cBhvr>
                                      <p:to>
                                        <p:strVal val="visible"/>
                                      </p:to>
                                    </p:set>
                                    <p:anim calcmode="lin" valueType="num">
                                      <p:cBhvr>
                                        <p:cTn id="43" dur="500" fill="hold"/>
                                        <p:tgtEl>
                                          <p:spTgt spid="103"/>
                                        </p:tgtEl>
                                        <p:attrNameLst>
                                          <p:attrName>ppt_w</p:attrName>
                                        </p:attrNameLst>
                                      </p:cBhvr>
                                      <p:tavLst>
                                        <p:tav tm="0">
                                          <p:val>
                                            <p:fltVal val="0"/>
                                          </p:val>
                                        </p:tav>
                                        <p:tav tm="100000">
                                          <p:val>
                                            <p:strVal val="#ppt_w"/>
                                          </p:val>
                                        </p:tav>
                                      </p:tavLst>
                                    </p:anim>
                                    <p:anim calcmode="lin" valueType="num">
                                      <p:cBhvr>
                                        <p:cTn id="44" dur="500" fill="hold"/>
                                        <p:tgtEl>
                                          <p:spTgt spid="103"/>
                                        </p:tgtEl>
                                        <p:attrNameLst>
                                          <p:attrName>ppt_h</p:attrName>
                                        </p:attrNameLst>
                                      </p:cBhvr>
                                      <p:tavLst>
                                        <p:tav tm="0">
                                          <p:val>
                                            <p:fltVal val="0"/>
                                          </p:val>
                                        </p:tav>
                                        <p:tav tm="100000">
                                          <p:val>
                                            <p:strVal val="#ppt_h"/>
                                          </p:val>
                                        </p:tav>
                                      </p:tavLst>
                                    </p:anim>
                                    <p:animEffect transition="in" filter="fade">
                                      <p:cBhvr>
                                        <p:cTn id="45" dur="500"/>
                                        <p:tgtEl>
                                          <p:spTgt spid="103"/>
                                        </p:tgtEl>
                                      </p:cBhvr>
                                    </p:animEffect>
                                  </p:childTnLst>
                                </p:cTn>
                              </p:par>
                              <p:par>
                                <p:cTn id="46" presetID="53" presetClass="entr" presetSubtype="16" fill="hold" nodeType="withEffect">
                                  <p:stCondLst>
                                    <p:cond delay="0"/>
                                  </p:stCondLst>
                                  <p:childTnLst>
                                    <p:set>
                                      <p:cBhvr>
                                        <p:cTn id="47" dur="1" fill="hold">
                                          <p:stCondLst>
                                            <p:cond delay="0"/>
                                          </p:stCondLst>
                                        </p:cTn>
                                        <p:tgtEl>
                                          <p:spTgt spid="384"/>
                                        </p:tgtEl>
                                        <p:attrNameLst>
                                          <p:attrName>style.visibility</p:attrName>
                                        </p:attrNameLst>
                                      </p:cBhvr>
                                      <p:to>
                                        <p:strVal val="visible"/>
                                      </p:to>
                                    </p:set>
                                    <p:anim calcmode="lin" valueType="num">
                                      <p:cBhvr>
                                        <p:cTn id="48" dur="500" fill="hold"/>
                                        <p:tgtEl>
                                          <p:spTgt spid="384"/>
                                        </p:tgtEl>
                                        <p:attrNameLst>
                                          <p:attrName>ppt_w</p:attrName>
                                        </p:attrNameLst>
                                      </p:cBhvr>
                                      <p:tavLst>
                                        <p:tav tm="0">
                                          <p:val>
                                            <p:fltVal val="0"/>
                                          </p:val>
                                        </p:tav>
                                        <p:tav tm="100000">
                                          <p:val>
                                            <p:strVal val="#ppt_w"/>
                                          </p:val>
                                        </p:tav>
                                      </p:tavLst>
                                    </p:anim>
                                    <p:anim calcmode="lin" valueType="num">
                                      <p:cBhvr>
                                        <p:cTn id="49" dur="500" fill="hold"/>
                                        <p:tgtEl>
                                          <p:spTgt spid="384"/>
                                        </p:tgtEl>
                                        <p:attrNameLst>
                                          <p:attrName>ppt_h</p:attrName>
                                        </p:attrNameLst>
                                      </p:cBhvr>
                                      <p:tavLst>
                                        <p:tav tm="0">
                                          <p:val>
                                            <p:fltVal val="0"/>
                                          </p:val>
                                        </p:tav>
                                        <p:tav tm="100000">
                                          <p:val>
                                            <p:strVal val="#ppt_h"/>
                                          </p:val>
                                        </p:tav>
                                      </p:tavLst>
                                    </p:anim>
                                    <p:animEffect transition="in" filter="fade">
                                      <p:cBhvr>
                                        <p:cTn id="50" dur="500"/>
                                        <p:tgtEl>
                                          <p:spTgt spid="384"/>
                                        </p:tgtEl>
                                      </p:cBhvr>
                                    </p:animEffect>
                                  </p:childTnLst>
                                </p:cTn>
                              </p:par>
                            </p:childTnLst>
                          </p:cTn>
                        </p:par>
                        <p:par>
                          <p:cTn id="51" fill="hold">
                            <p:stCondLst>
                              <p:cond delay="4000"/>
                            </p:stCondLst>
                            <p:childTnLst>
                              <p:par>
                                <p:cTn id="52" presetID="53" presetClass="entr" presetSubtype="16" fill="hold" nodeType="afterEffect">
                                  <p:stCondLst>
                                    <p:cond delay="0"/>
                                  </p:stCondLst>
                                  <p:childTnLst>
                                    <p:set>
                                      <p:cBhvr>
                                        <p:cTn id="53" dur="1" fill="hold">
                                          <p:stCondLst>
                                            <p:cond delay="0"/>
                                          </p:stCondLst>
                                        </p:cTn>
                                        <p:tgtEl>
                                          <p:spTgt spid="107"/>
                                        </p:tgtEl>
                                        <p:attrNameLst>
                                          <p:attrName>style.visibility</p:attrName>
                                        </p:attrNameLst>
                                      </p:cBhvr>
                                      <p:to>
                                        <p:strVal val="visible"/>
                                      </p:to>
                                    </p:set>
                                    <p:anim calcmode="lin" valueType="num">
                                      <p:cBhvr>
                                        <p:cTn id="54" dur="500" fill="hold"/>
                                        <p:tgtEl>
                                          <p:spTgt spid="107"/>
                                        </p:tgtEl>
                                        <p:attrNameLst>
                                          <p:attrName>ppt_w</p:attrName>
                                        </p:attrNameLst>
                                      </p:cBhvr>
                                      <p:tavLst>
                                        <p:tav tm="0">
                                          <p:val>
                                            <p:fltVal val="0"/>
                                          </p:val>
                                        </p:tav>
                                        <p:tav tm="100000">
                                          <p:val>
                                            <p:strVal val="#ppt_w"/>
                                          </p:val>
                                        </p:tav>
                                      </p:tavLst>
                                    </p:anim>
                                    <p:anim calcmode="lin" valueType="num">
                                      <p:cBhvr>
                                        <p:cTn id="55" dur="500" fill="hold"/>
                                        <p:tgtEl>
                                          <p:spTgt spid="107"/>
                                        </p:tgtEl>
                                        <p:attrNameLst>
                                          <p:attrName>ppt_h</p:attrName>
                                        </p:attrNameLst>
                                      </p:cBhvr>
                                      <p:tavLst>
                                        <p:tav tm="0">
                                          <p:val>
                                            <p:fltVal val="0"/>
                                          </p:val>
                                        </p:tav>
                                        <p:tav tm="100000">
                                          <p:val>
                                            <p:strVal val="#ppt_h"/>
                                          </p:val>
                                        </p:tav>
                                      </p:tavLst>
                                    </p:anim>
                                    <p:animEffect transition="in" filter="fade">
                                      <p:cBhvr>
                                        <p:cTn id="56" dur="500"/>
                                        <p:tgtEl>
                                          <p:spTgt spid="107"/>
                                        </p:tgtEl>
                                      </p:cBhvr>
                                    </p:animEffect>
                                  </p:childTnLst>
                                </p:cTn>
                              </p:par>
                              <p:par>
                                <p:cTn id="57" presetID="53" presetClass="entr" presetSubtype="16" fill="hold" nodeType="withEffect">
                                  <p:stCondLst>
                                    <p:cond delay="0"/>
                                  </p:stCondLst>
                                  <p:childTnLst>
                                    <p:set>
                                      <p:cBhvr>
                                        <p:cTn id="58" dur="1" fill="hold">
                                          <p:stCondLst>
                                            <p:cond delay="0"/>
                                          </p:stCondLst>
                                        </p:cTn>
                                        <p:tgtEl>
                                          <p:spTgt spid="378"/>
                                        </p:tgtEl>
                                        <p:attrNameLst>
                                          <p:attrName>style.visibility</p:attrName>
                                        </p:attrNameLst>
                                      </p:cBhvr>
                                      <p:to>
                                        <p:strVal val="visible"/>
                                      </p:to>
                                    </p:set>
                                    <p:anim calcmode="lin" valueType="num">
                                      <p:cBhvr>
                                        <p:cTn id="59" dur="500" fill="hold"/>
                                        <p:tgtEl>
                                          <p:spTgt spid="378"/>
                                        </p:tgtEl>
                                        <p:attrNameLst>
                                          <p:attrName>ppt_w</p:attrName>
                                        </p:attrNameLst>
                                      </p:cBhvr>
                                      <p:tavLst>
                                        <p:tav tm="0">
                                          <p:val>
                                            <p:fltVal val="0"/>
                                          </p:val>
                                        </p:tav>
                                        <p:tav tm="100000">
                                          <p:val>
                                            <p:strVal val="#ppt_w"/>
                                          </p:val>
                                        </p:tav>
                                      </p:tavLst>
                                    </p:anim>
                                    <p:anim calcmode="lin" valueType="num">
                                      <p:cBhvr>
                                        <p:cTn id="60" dur="500" fill="hold"/>
                                        <p:tgtEl>
                                          <p:spTgt spid="378"/>
                                        </p:tgtEl>
                                        <p:attrNameLst>
                                          <p:attrName>ppt_h</p:attrName>
                                        </p:attrNameLst>
                                      </p:cBhvr>
                                      <p:tavLst>
                                        <p:tav tm="0">
                                          <p:val>
                                            <p:fltVal val="0"/>
                                          </p:val>
                                        </p:tav>
                                        <p:tav tm="100000">
                                          <p:val>
                                            <p:strVal val="#ppt_h"/>
                                          </p:val>
                                        </p:tav>
                                      </p:tavLst>
                                    </p:anim>
                                    <p:animEffect transition="in" filter="fade">
                                      <p:cBhvr>
                                        <p:cTn id="61" dur="500"/>
                                        <p:tgtEl>
                                          <p:spTgt spid="378"/>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440"/>
                                        </p:tgtEl>
                                        <p:attrNameLst>
                                          <p:attrName>style.visibility</p:attrName>
                                        </p:attrNameLst>
                                      </p:cBhvr>
                                      <p:to>
                                        <p:strVal val="visible"/>
                                      </p:to>
                                    </p:set>
                                    <p:animEffect transition="in" filter="wipe(left)">
                                      <p:cBhvr>
                                        <p:cTn id="65" dur="500"/>
                                        <p:tgtEl>
                                          <p:spTgt spid="440"/>
                                        </p:tgtEl>
                                      </p:cBhvr>
                                    </p:animEffect>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432"/>
                                        </p:tgtEl>
                                        <p:attrNameLst>
                                          <p:attrName>style.visibility</p:attrName>
                                        </p:attrNameLst>
                                      </p:cBhvr>
                                      <p:to>
                                        <p:strVal val="visible"/>
                                      </p:to>
                                    </p:set>
                                    <p:animEffect transition="in" filter="fade">
                                      <p:cBhvr>
                                        <p:cTn id="69" dur="1000"/>
                                        <p:tgtEl>
                                          <p:spTgt spid="432"/>
                                        </p:tgtEl>
                                      </p:cBhvr>
                                    </p:animEffect>
                                    <p:anim calcmode="lin" valueType="num">
                                      <p:cBhvr>
                                        <p:cTn id="70" dur="1000" fill="hold"/>
                                        <p:tgtEl>
                                          <p:spTgt spid="432"/>
                                        </p:tgtEl>
                                        <p:attrNameLst>
                                          <p:attrName>ppt_x</p:attrName>
                                        </p:attrNameLst>
                                      </p:cBhvr>
                                      <p:tavLst>
                                        <p:tav tm="0">
                                          <p:val>
                                            <p:strVal val="#ppt_x"/>
                                          </p:val>
                                        </p:tav>
                                        <p:tav tm="100000">
                                          <p:val>
                                            <p:strVal val="#ppt_x"/>
                                          </p:val>
                                        </p:tav>
                                      </p:tavLst>
                                    </p:anim>
                                    <p:anim calcmode="lin" valueType="num">
                                      <p:cBhvr>
                                        <p:cTn id="71" dur="1000" fill="hold"/>
                                        <p:tgtEl>
                                          <p:spTgt spid="432"/>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22" presetClass="entr" presetSubtype="8" fill="hold" nodeType="afterEffect">
                                  <p:stCondLst>
                                    <p:cond delay="0"/>
                                  </p:stCondLst>
                                  <p:childTnLst>
                                    <p:set>
                                      <p:cBhvr>
                                        <p:cTn id="74" dur="1" fill="hold">
                                          <p:stCondLst>
                                            <p:cond delay="0"/>
                                          </p:stCondLst>
                                        </p:cTn>
                                        <p:tgtEl>
                                          <p:spTgt spid="442"/>
                                        </p:tgtEl>
                                        <p:attrNameLst>
                                          <p:attrName>style.visibility</p:attrName>
                                        </p:attrNameLst>
                                      </p:cBhvr>
                                      <p:to>
                                        <p:strVal val="visible"/>
                                      </p:to>
                                    </p:set>
                                    <p:animEffect transition="in" filter="wipe(left)">
                                      <p:cBhvr>
                                        <p:cTn id="75" dur="500"/>
                                        <p:tgtEl>
                                          <p:spTgt spid="442"/>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441"/>
                                        </p:tgtEl>
                                        <p:attrNameLst>
                                          <p:attrName>style.visibility</p:attrName>
                                        </p:attrNameLst>
                                      </p:cBhvr>
                                      <p:to>
                                        <p:strVal val="visible"/>
                                      </p:to>
                                    </p:set>
                                    <p:animEffect transition="in" filter="fade">
                                      <p:cBhvr>
                                        <p:cTn id="79" dur="1000"/>
                                        <p:tgtEl>
                                          <p:spTgt spid="441"/>
                                        </p:tgtEl>
                                      </p:cBhvr>
                                    </p:animEffect>
                                    <p:anim calcmode="lin" valueType="num">
                                      <p:cBhvr>
                                        <p:cTn id="80" dur="1000" fill="hold"/>
                                        <p:tgtEl>
                                          <p:spTgt spid="441"/>
                                        </p:tgtEl>
                                        <p:attrNameLst>
                                          <p:attrName>ppt_x</p:attrName>
                                        </p:attrNameLst>
                                      </p:cBhvr>
                                      <p:tavLst>
                                        <p:tav tm="0">
                                          <p:val>
                                            <p:strVal val="#ppt_x"/>
                                          </p:val>
                                        </p:tav>
                                        <p:tav tm="100000">
                                          <p:val>
                                            <p:strVal val="#ppt_x"/>
                                          </p:val>
                                        </p:tav>
                                      </p:tavLst>
                                    </p:anim>
                                    <p:anim calcmode="lin" valueType="num">
                                      <p:cBhvr>
                                        <p:cTn id="81" dur="1000" fill="hold"/>
                                        <p:tgtEl>
                                          <p:spTgt spid="441"/>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53" presetClass="entr" presetSubtype="16" fill="hold" nodeType="afterEffect">
                                  <p:stCondLst>
                                    <p:cond delay="0"/>
                                  </p:stCondLst>
                                  <p:childTnLst>
                                    <p:set>
                                      <p:cBhvr>
                                        <p:cTn id="84" dur="1" fill="hold">
                                          <p:stCondLst>
                                            <p:cond delay="0"/>
                                          </p:stCondLst>
                                        </p:cTn>
                                        <p:tgtEl>
                                          <p:spTgt spid="111"/>
                                        </p:tgtEl>
                                        <p:attrNameLst>
                                          <p:attrName>style.visibility</p:attrName>
                                        </p:attrNameLst>
                                      </p:cBhvr>
                                      <p:to>
                                        <p:strVal val="visible"/>
                                      </p:to>
                                    </p:set>
                                    <p:anim calcmode="lin" valueType="num">
                                      <p:cBhvr>
                                        <p:cTn id="85" dur="500" fill="hold"/>
                                        <p:tgtEl>
                                          <p:spTgt spid="111"/>
                                        </p:tgtEl>
                                        <p:attrNameLst>
                                          <p:attrName>ppt_w</p:attrName>
                                        </p:attrNameLst>
                                      </p:cBhvr>
                                      <p:tavLst>
                                        <p:tav tm="0">
                                          <p:val>
                                            <p:fltVal val="0"/>
                                          </p:val>
                                        </p:tav>
                                        <p:tav tm="100000">
                                          <p:val>
                                            <p:strVal val="#ppt_w"/>
                                          </p:val>
                                        </p:tav>
                                      </p:tavLst>
                                    </p:anim>
                                    <p:anim calcmode="lin" valueType="num">
                                      <p:cBhvr>
                                        <p:cTn id="86" dur="500" fill="hold"/>
                                        <p:tgtEl>
                                          <p:spTgt spid="111"/>
                                        </p:tgtEl>
                                        <p:attrNameLst>
                                          <p:attrName>ppt_h</p:attrName>
                                        </p:attrNameLst>
                                      </p:cBhvr>
                                      <p:tavLst>
                                        <p:tav tm="0">
                                          <p:val>
                                            <p:fltVal val="0"/>
                                          </p:val>
                                        </p:tav>
                                        <p:tav tm="100000">
                                          <p:val>
                                            <p:strVal val="#ppt_h"/>
                                          </p:val>
                                        </p:tav>
                                      </p:tavLst>
                                    </p:anim>
                                    <p:animEffect transition="in" filter="fade">
                                      <p:cBhvr>
                                        <p:cTn id="87" dur="500"/>
                                        <p:tgtEl>
                                          <p:spTgt spid="111"/>
                                        </p:tgtEl>
                                      </p:cBhvr>
                                    </p:animEffect>
                                  </p:childTnLst>
                                </p:cTn>
                              </p:par>
                              <p:par>
                                <p:cTn id="88" presetID="53" presetClass="entr" presetSubtype="16" fill="hold" nodeType="withEffect">
                                  <p:stCondLst>
                                    <p:cond delay="0"/>
                                  </p:stCondLst>
                                  <p:childTnLst>
                                    <p:set>
                                      <p:cBhvr>
                                        <p:cTn id="89" dur="1" fill="hold">
                                          <p:stCondLst>
                                            <p:cond delay="0"/>
                                          </p:stCondLst>
                                        </p:cTn>
                                        <p:tgtEl>
                                          <p:spTgt spid="402"/>
                                        </p:tgtEl>
                                        <p:attrNameLst>
                                          <p:attrName>style.visibility</p:attrName>
                                        </p:attrNameLst>
                                      </p:cBhvr>
                                      <p:to>
                                        <p:strVal val="visible"/>
                                      </p:to>
                                    </p:set>
                                    <p:anim calcmode="lin" valueType="num">
                                      <p:cBhvr>
                                        <p:cTn id="90" dur="500" fill="hold"/>
                                        <p:tgtEl>
                                          <p:spTgt spid="402"/>
                                        </p:tgtEl>
                                        <p:attrNameLst>
                                          <p:attrName>ppt_w</p:attrName>
                                        </p:attrNameLst>
                                      </p:cBhvr>
                                      <p:tavLst>
                                        <p:tav tm="0">
                                          <p:val>
                                            <p:fltVal val="0"/>
                                          </p:val>
                                        </p:tav>
                                        <p:tav tm="100000">
                                          <p:val>
                                            <p:strVal val="#ppt_w"/>
                                          </p:val>
                                        </p:tav>
                                      </p:tavLst>
                                    </p:anim>
                                    <p:anim calcmode="lin" valueType="num">
                                      <p:cBhvr>
                                        <p:cTn id="91" dur="500" fill="hold"/>
                                        <p:tgtEl>
                                          <p:spTgt spid="402"/>
                                        </p:tgtEl>
                                        <p:attrNameLst>
                                          <p:attrName>ppt_h</p:attrName>
                                        </p:attrNameLst>
                                      </p:cBhvr>
                                      <p:tavLst>
                                        <p:tav tm="0">
                                          <p:val>
                                            <p:fltVal val="0"/>
                                          </p:val>
                                        </p:tav>
                                        <p:tav tm="100000">
                                          <p:val>
                                            <p:strVal val="#ppt_h"/>
                                          </p:val>
                                        </p:tav>
                                      </p:tavLst>
                                    </p:anim>
                                    <p:animEffect transition="in" filter="fade">
                                      <p:cBhvr>
                                        <p:cTn id="92" dur="500"/>
                                        <p:tgtEl>
                                          <p:spTgt spid="402"/>
                                        </p:tgtEl>
                                      </p:cBhvr>
                                    </p:animEffect>
                                  </p:childTnLst>
                                </p:cTn>
                              </p:par>
                            </p:childTnLst>
                          </p:cTn>
                        </p:par>
                        <p:par>
                          <p:cTn id="93" fill="hold">
                            <p:stCondLst>
                              <p:cond delay="8000"/>
                            </p:stCondLst>
                            <p:childTnLst>
                              <p:par>
                                <p:cTn id="94" presetID="22" presetClass="entr" presetSubtype="1" fill="hold" grpId="0" nodeType="afterEffect">
                                  <p:stCondLst>
                                    <p:cond delay="0"/>
                                  </p:stCondLst>
                                  <p:childTnLst>
                                    <p:set>
                                      <p:cBhvr>
                                        <p:cTn id="95" dur="1" fill="hold">
                                          <p:stCondLst>
                                            <p:cond delay="0"/>
                                          </p:stCondLst>
                                        </p:cTn>
                                        <p:tgtEl>
                                          <p:spTgt spid="429"/>
                                        </p:tgtEl>
                                        <p:attrNameLst>
                                          <p:attrName>style.visibility</p:attrName>
                                        </p:attrNameLst>
                                      </p:cBhvr>
                                      <p:to>
                                        <p:strVal val="visible"/>
                                      </p:to>
                                    </p:set>
                                    <p:animEffect transition="in" filter="wipe(up)">
                                      <p:cBhvr>
                                        <p:cTn id="96" dur="1000"/>
                                        <p:tgtEl>
                                          <p:spTgt spid="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428" grpId="0"/>
      <p:bldP spid="429" grpId="0"/>
      <p:bldP spid="432" grpId="0"/>
      <p:bldP spid="4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1708</TotalTime>
  <Words>1383</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2018-11-12T22:11:54Z</dcterms:modified>
</cp:coreProperties>
</file>