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344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8BF189BD-5B59-4889-AE74-E3FEABDE6086}"/>
              </a:ext>
            </a:extLst>
          </p:cNvPr>
          <p:cNvSpPr/>
          <p:nvPr/>
        </p:nvSpPr>
        <p:spPr>
          <a:xfrm>
            <a:off x="1523999" y="167639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74F51F8-1754-47F3-B6BA-8C675747A614}"/>
              </a:ext>
            </a:extLst>
          </p:cNvPr>
          <p:cNvSpPr>
            <a:spLocks noChangeAspect="1"/>
          </p:cNvSpPr>
          <p:nvPr/>
        </p:nvSpPr>
        <p:spPr>
          <a:xfrm>
            <a:off x="758991" y="1752600"/>
            <a:ext cx="1463040" cy="1463040"/>
          </a:xfrm>
          <a:prstGeom prst="roundRect">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5">
            <a:extLst>
              <a:ext uri="{FF2B5EF4-FFF2-40B4-BE49-F238E27FC236}">
                <a16:creationId xmlns:a16="http://schemas.microsoft.com/office/drawing/2014/main" id="{CFEF166E-4129-4646-9D3D-D9F3B8CDAC0C}"/>
              </a:ext>
            </a:extLst>
          </p:cNvPr>
          <p:cNvGrpSpPr>
            <a:grpSpLocks noChangeAspect="1"/>
          </p:cNvGrpSpPr>
          <p:nvPr/>
        </p:nvGrpSpPr>
        <p:grpSpPr>
          <a:xfrm>
            <a:off x="1251201" y="1996098"/>
            <a:ext cx="467746" cy="457200"/>
            <a:chOff x="4228128" y="3146337"/>
            <a:chExt cx="592991" cy="579621"/>
          </a:xfrm>
          <a:solidFill>
            <a:schemeClr val="bg1"/>
          </a:solidFill>
        </p:grpSpPr>
        <p:sp>
          <p:nvSpPr>
            <p:cNvPr id="19" name="Freeform 53">
              <a:extLst>
                <a:ext uri="{FF2B5EF4-FFF2-40B4-BE49-F238E27FC236}">
                  <a16:creationId xmlns:a16="http://schemas.microsoft.com/office/drawing/2014/main" id="{186C3EA7-3D58-42BC-805B-416FAB04EB13}"/>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4">
              <a:extLst>
                <a:ext uri="{FF2B5EF4-FFF2-40B4-BE49-F238E27FC236}">
                  <a16:creationId xmlns:a16="http://schemas.microsoft.com/office/drawing/2014/main" id="{6E8F89AF-CCFF-436B-9C08-7359DB9938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5">
              <a:extLst>
                <a:ext uri="{FF2B5EF4-FFF2-40B4-BE49-F238E27FC236}">
                  <a16:creationId xmlns:a16="http://schemas.microsoft.com/office/drawing/2014/main" id="{FDDB40AB-8E44-4A65-BCEC-567141268C56}"/>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6">
              <a:extLst>
                <a:ext uri="{FF2B5EF4-FFF2-40B4-BE49-F238E27FC236}">
                  <a16:creationId xmlns:a16="http://schemas.microsoft.com/office/drawing/2014/main" id="{C31040C3-FF11-4B72-9192-B0DD319380FA}"/>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57">
              <a:extLst>
                <a:ext uri="{FF2B5EF4-FFF2-40B4-BE49-F238E27FC236}">
                  <a16:creationId xmlns:a16="http://schemas.microsoft.com/office/drawing/2014/main" id="{1C75E35A-0362-4AEE-B815-98AE4430EE6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58">
              <a:extLst>
                <a:ext uri="{FF2B5EF4-FFF2-40B4-BE49-F238E27FC236}">
                  <a16:creationId xmlns:a16="http://schemas.microsoft.com/office/drawing/2014/main" id="{651A8A57-2099-48A1-B157-2AEEF5CF4CC4}"/>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1" name="TextBox 30">
            <a:extLst>
              <a:ext uri="{FF2B5EF4-FFF2-40B4-BE49-F238E27FC236}">
                <a16:creationId xmlns:a16="http://schemas.microsoft.com/office/drawing/2014/main" id="{C12D1C3E-9EFF-4F49-A645-9E754CDED918}"/>
              </a:ext>
            </a:extLst>
          </p:cNvPr>
          <p:cNvSpPr txBox="1"/>
          <p:nvPr/>
        </p:nvSpPr>
        <p:spPr>
          <a:xfrm>
            <a:off x="871964" y="2583604"/>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sp>
        <p:nvSpPr>
          <p:cNvPr id="32" name="TextBox 31">
            <a:extLst>
              <a:ext uri="{FF2B5EF4-FFF2-40B4-BE49-F238E27FC236}">
                <a16:creationId xmlns:a16="http://schemas.microsoft.com/office/drawing/2014/main" id="{9038273A-D184-4249-A84A-A5E6AD413A02}"/>
              </a:ext>
            </a:extLst>
          </p:cNvPr>
          <p:cNvSpPr txBox="1"/>
          <p:nvPr/>
        </p:nvSpPr>
        <p:spPr>
          <a:xfrm>
            <a:off x="2367638" y="1758593"/>
            <a:ext cx="3618786" cy="1477328"/>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Widget #1</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4" name="Freeform: Shape 33">
            <a:extLst>
              <a:ext uri="{FF2B5EF4-FFF2-40B4-BE49-F238E27FC236}">
                <a16:creationId xmlns:a16="http://schemas.microsoft.com/office/drawing/2014/main" id="{40F8D708-B26F-4DA3-B7DD-14F50975C451}"/>
              </a:ext>
            </a:extLst>
          </p:cNvPr>
          <p:cNvSpPr/>
          <p:nvPr/>
        </p:nvSpPr>
        <p:spPr>
          <a:xfrm>
            <a:off x="1523999" y="3964450"/>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E1A8EAB2-E0D3-4456-951B-7EB12D9CD806}"/>
              </a:ext>
            </a:extLst>
          </p:cNvPr>
          <p:cNvSpPr>
            <a:spLocks noChangeAspect="1"/>
          </p:cNvSpPr>
          <p:nvPr/>
        </p:nvSpPr>
        <p:spPr>
          <a:xfrm>
            <a:off x="758991" y="4040651"/>
            <a:ext cx="1463040" cy="1463040"/>
          </a:xfrm>
          <a:prstGeom prst="roundRect">
            <a:avLst/>
          </a:pr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BF8623B3-EFDC-4013-9F69-61B067C1AE6B}"/>
              </a:ext>
            </a:extLst>
          </p:cNvPr>
          <p:cNvSpPr txBox="1"/>
          <p:nvPr/>
        </p:nvSpPr>
        <p:spPr>
          <a:xfrm>
            <a:off x="871964" y="4871655"/>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sp>
        <p:nvSpPr>
          <p:cNvPr id="37" name="TextBox 36">
            <a:extLst>
              <a:ext uri="{FF2B5EF4-FFF2-40B4-BE49-F238E27FC236}">
                <a16:creationId xmlns:a16="http://schemas.microsoft.com/office/drawing/2014/main" id="{A1A7E2C6-8A14-4DC7-AA4F-685F7122CDB8}"/>
              </a:ext>
            </a:extLst>
          </p:cNvPr>
          <p:cNvSpPr txBox="1"/>
          <p:nvPr/>
        </p:nvSpPr>
        <p:spPr>
          <a:xfrm>
            <a:off x="2367638" y="4046644"/>
            <a:ext cx="3618786" cy="1477328"/>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Widget #3</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8" name="Freeform: Shape 37">
            <a:extLst>
              <a:ext uri="{FF2B5EF4-FFF2-40B4-BE49-F238E27FC236}">
                <a16:creationId xmlns:a16="http://schemas.microsoft.com/office/drawing/2014/main" id="{EC5DC308-D174-4EA8-A387-D5844D133A52}"/>
              </a:ext>
            </a:extLst>
          </p:cNvPr>
          <p:cNvSpPr/>
          <p:nvPr/>
        </p:nvSpPr>
        <p:spPr>
          <a:xfrm>
            <a:off x="6205576" y="1688806"/>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FD1E2323-04D9-424F-8A0C-A18540F8A16A}"/>
              </a:ext>
            </a:extLst>
          </p:cNvPr>
          <p:cNvSpPr>
            <a:spLocks noChangeAspect="1"/>
          </p:cNvSpPr>
          <p:nvPr/>
        </p:nvSpPr>
        <p:spPr>
          <a:xfrm>
            <a:off x="10016151" y="1785289"/>
            <a:ext cx="1463040" cy="1463040"/>
          </a:xfrm>
          <a:prstGeom prst="roundRect">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C8BD283-BB1F-430C-BAE8-F0A12455CC9A}"/>
              </a:ext>
            </a:extLst>
          </p:cNvPr>
          <p:cNvSpPr txBox="1"/>
          <p:nvPr/>
        </p:nvSpPr>
        <p:spPr>
          <a:xfrm>
            <a:off x="10129124" y="2616293"/>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sp>
        <p:nvSpPr>
          <p:cNvPr id="41" name="TextBox 40">
            <a:extLst>
              <a:ext uri="{FF2B5EF4-FFF2-40B4-BE49-F238E27FC236}">
                <a16:creationId xmlns:a16="http://schemas.microsoft.com/office/drawing/2014/main" id="{69377738-0836-45DB-A997-EACF13793E20}"/>
              </a:ext>
            </a:extLst>
          </p:cNvPr>
          <p:cNvSpPr txBox="1"/>
          <p:nvPr/>
        </p:nvSpPr>
        <p:spPr>
          <a:xfrm>
            <a:off x="6377672" y="1779502"/>
            <a:ext cx="3618786" cy="1477328"/>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Widget #2</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5AE73E62-0966-47B9-A848-411BCD1F5248}"/>
              </a:ext>
            </a:extLst>
          </p:cNvPr>
          <p:cNvSpPr/>
          <p:nvPr/>
        </p:nvSpPr>
        <p:spPr>
          <a:xfrm>
            <a:off x="6214753" y="396587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59EBAB39-C3D3-4A0F-BB25-392A379A2267}"/>
              </a:ext>
            </a:extLst>
          </p:cNvPr>
          <p:cNvSpPr>
            <a:spLocks noChangeAspect="1"/>
          </p:cNvSpPr>
          <p:nvPr/>
        </p:nvSpPr>
        <p:spPr>
          <a:xfrm>
            <a:off x="10025328" y="4062362"/>
            <a:ext cx="1463040" cy="1463040"/>
          </a:xfrm>
          <a:prstGeom prst="roundRect">
            <a:avLst/>
          </a:pr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8DF261C2-C082-49C6-BF52-964FBF23D785}"/>
              </a:ext>
            </a:extLst>
          </p:cNvPr>
          <p:cNvSpPr txBox="1"/>
          <p:nvPr/>
        </p:nvSpPr>
        <p:spPr>
          <a:xfrm>
            <a:off x="10138301" y="4893366"/>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sp>
        <p:nvSpPr>
          <p:cNvPr id="45" name="TextBox 44">
            <a:extLst>
              <a:ext uri="{FF2B5EF4-FFF2-40B4-BE49-F238E27FC236}">
                <a16:creationId xmlns:a16="http://schemas.microsoft.com/office/drawing/2014/main" id="{15DBAE9E-C421-4510-AC8A-32E973A9B6E2}"/>
              </a:ext>
            </a:extLst>
          </p:cNvPr>
          <p:cNvSpPr txBox="1"/>
          <p:nvPr/>
        </p:nvSpPr>
        <p:spPr>
          <a:xfrm>
            <a:off x="6386849" y="4056575"/>
            <a:ext cx="3618786" cy="1477328"/>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Widget #4</a:t>
            </a:r>
          </a:p>
          <a:p>
            <a:pPr defTabSz="1219170">
              <a:spcBef>
                <a:spcPct val="20000"/>
              </a:spcBef>
              <a:defRPr/>
            </a:pPr>
            <a:endParaRPr lang="en-US" sz="400" b="1" dirty="0">
              <a:solidFill>
                <a:srgbClr val="464646"/>
              </a:solidFill>
              <a:latin typeface="Candara" panose="020E0502030303020204" pitchFamily="34" charset="0"/>
            </a:endParaRPr>
          </a:p>
          <a:p>
            <a:pPr defTabSz="1219170">
              <a:spcBef>
                <a:spcPct val="20000"/>
              </a:spcBef>
              <a:defRPr/>
            </a:pPr>
            <a:endParaRPr lang="en-US" sz="100" b="1" dirty="0">
              <a:solidFill>
                <a:srgbClr val="464646"/>
              </a:solidFill>
              <a:latin typeface="Candara" panose="020E0502030303020204" pitchFamily="34"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3" name="Группа 856">
            <a:extLst>
              <a:ext uri="{FF2B5EF4-FFF2-40B4-BE49-F238E27FC236}">
                <a16:creationId xmlns:a16="http://schemas.microsoft.com/office/drawing/2014/main" id="{5A641139-D3B9-4973-B967-FE7447C81A4B}"/>
              </a:ext>
            </a:extLst>
          </p:cNvPr>
          <p:cNvGrpSpPr>
            <a:grpSpLocks noChangeAspect="1"/>
          </p:cNvGrpSpPr>
          <p:nvPr/>
        </p:nvGrpSpPr>
        <p:grpSpPr>
          <a:xfrm>
            <a:off x="1242695" y="4306127"/>
            <a:ext cx="468939" cy="457200"/>
            <a:chOff x="3374227" y="3146337"/>
            <a:chExt cx="594503" cy="579621"/>
          </a:xfrm>
          <a:solidFill>
            <a:schemeClr val="bg1"/>
          </a:solidFill>
        </p:grpSpPr>
        <p:sp>
          <p:nvSpPr>
            <p:cNvPr id="14" name="Freeform 45">
              <a:extLst>
                <a:ext uri="{FF2B5EF4-FFF2-40B4-BE49-F238E27FC236}">
                  <a16:creationId xmlns:a16="http://schemas.microsoft.com/office/drawing/2014/main" id="{3607B3CB-E785-447D-BE1D-94995834960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46">
              <a:extLst>
                <a:ext uri="{FF2B5EF4-FFF2-40B4-BE49-F238E27FC236}">
                  <a16:creationId xmlns:a16="http://schemas.microsoft.com/office/drawing/2014/main" id="{73133FDE-FB71-4B98-BFEC-851A7D56A572}"/>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47">
              <a:extLst>
                <a:ext uri="{FF2B5EF4-FFF2-40B4-BE49-F238E27FC236}">
                  <a16:creationId xmlns:a16="http://schemas.microsoft.com/office/drawing/2014/main" id="{F90A91FA-4A7A-4071-9842-E807EB0162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Freeform 48">
              <a:extLst>
                <a:ext uri="{FF2B5EF4-FFF2-40B4-BE49-F238E27FC236}">
                  <a16:creationId xmlns:a16="http://schemas.microsoft.com/office/drawing/2014/main" id="{EE8F6BA6-D3E0-4B94-8BB9-4924E089F084}"/>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143">
            <a:extLst>
              <a:ext uri="{FF2B5EF4-FFF2-40B4-BE49-F238E27FC236}">
                <a16:creationId xmlns:a16="http://schemas.microsoft.com/office/drawing/2014/main" id="{E7BB2A05-3645-4A24-BB97-A263A51D506A}"/>
              </a:ext>
            </a:extLst>
          </p:cNvPr>
          <p:cNvGrpSpPr>
            <a:grpSpLocks noChangeAspect="1"/>
          </p:cNvGrpSpPr>
          <p:nvPr/>
        </p:nvGrpSpPr>
        <p:grpSpPr>
          <a:xfrm>
            <a:off x="10523067" y="4298712"/>
            <a:ext cx="534924" cy="457200"/>
            <a:chOff x="4329113" y="1919288"/>
            <a:chExt cx="3529013" cy="3016250"/>
          </a:xfrm>
          <a:solidFill>
            <a:schemeClr val="bg1"/>
          </a:solidFill>
        </p:grpSpPr>
        <p:sp>
          <p:nvSpPr>
            <p:cNvPr id="26" name="Freeform 128">
              <a:extLst>
                <a:ext uri="{FF2B5EF4-FFF2-40B4-BE49-F238E27FC236}">
                  <a16:creationId xmlns:a16="http://schemas.microsoft.com/office/drawing/2014/main" id="{D3146CFB-BC85-4F9A-9EF9-00B27E1134EF}"/>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129">
              <a:extLst>
                <a:ext uri="{FF2B5EF4-FFF2-40B4-BE49-F238E27FC236}">
                  <a16:creationId xmlns:a16="http://schemas.microsoft.com/office/drawing/2014/main" id="{7B00D68F-A9C7-4294-A97F-9601BBEAD67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730">
            <a:extLst>
              <a:ext uri="{FF2B5EF4-FFF2-40B4-BE49-F238E27FC236}">
                <a16:creationId xmlns:a16="http://schemas.microsoft.com/office/drawing/2014/main" id="{2050DB7E-89B9-4DA8-9F7C-39BFD520AB52}"/>
              </a:ext>
            </a:extLst>
          </p:cNvPr>
          <p:cNvGrpSpPr>
            <a:grpSpLocks noChangeAspect="1"/>
          </p:cNvGrpSpPr>
          <p:nvPr/>
        </p:nvGrpSpPr>
        <p:grpSpPr>
          <a:xfrm>
            <a:off x="10536185" y="2001261"/>
            <a:ext cx="441508" cy="457200"/>
            <a:chOff x="4595813" y="1874838"/>
            <a:chExt cx="2992438" cy="3098800"/>
          </a:xfrm>
          <a:solidFill>
            <a:schemeClr val="bg1"/>
          </a:solidFill>
        </p:grpSpPr>
        <p:sp>
          <p:nvSpPr>
            <p:cNvPr id="29" name="Freeform 636">
              <a:extLst>
                <a:ext uri="{FF2B5EF4-FFF2-40B4-BE49-F238E27FC236}">
                  <a16:creationId xmlns:a16="http://schemas.microsoft.com/office/drawing/2014/main" id="{FE21FAFF-40DB-46CC-AF88-2101FA2CDEF8}"/>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37">
              <a:extLst>
                <a:ext uri="{FF2B5EF4-FFF2-40B4-BE49-F238E27FC236}">
                  <a16:creationId xmlns:a16="http://schemas.microsoft.com/office/drawing/2014/main" id="{DCDA721D-C551-4774-B2D8-421332D1055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6" name="Picture 45">
            <a:hlinkClick r:id="rId2"/>
            <a:extLst>
              <a:ext uri="{FF2B5EF4-FFF2-40B4-BE49-F238E27FC236}">
                <a16:creationId xmlns:a16="http://schemas.microsoft.com/office/drawing/2014/main" id="{EC58733A-251D-4A7A-96C6-A5C875BECE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5827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par>
                                <p:cTn id="14" presetID="53" presetClass="entr" presetSubtype="16"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 calcmode="lin" valueType="num">
                                      <p:cBhvr>
                                        <p:cTn id="38" dur="500" fill="hold"/>
                                        <p:tgtEl>
                                          <p:spTgt spid="39"/>
                                        </p:tgtEl>
                                        <p:attrNameLst>
                                          <p:attrName>ppt_w</p:attrName>
                                        </p:attrNameLst>
                                      </p:cBhvr>
                                      <p:tavLst>
                                        <p:tav tm="0">
                                          <p:val>
                                            <p:fltVal val="0"/>
                                          </p:val>
                                        </p:tav>
                                        <p:tav tm="100000">
                                          <p:val>
                                            <p:strVal val="#ppt_w"/>
                                          </p:val>
                                        </p:tav>
                                      </p:tavLst>
                                    </p:anim>
                                    <p:anim calcmode="lin" valueType="num">
                                      <p:cBhvr>
                                        <p:cTn id="39" dur="500" fill="hold"/>
                                        <p:tgtEl>
                                          <p:spTgt spid="39"/>
                                        </p:tgtEl>
                                        <p:attrNameLst>
                                          <p:attrName>ppt_h</p:attrName>
                                        </p:attrNameLst>
                                      </p:cBhvr>
                                      <p:tavLst>
                                        <p:tav tm="0">
                                          <p:val>
                                            <p:fltVal val="0"/>
                                          </p:val>
                                        </p:tav>
                                        <p:tav tm="100000">
                                          <p:val>
                                            <p:strVal val="#ppt_h"/>
                                          </p:val>
                                        </p:tav>
                                      </p:tavLst>
                                    </p:anim>
                                    <p:animEffect transition="in" filter="fade">
                                      <p:cBhvr>
                                        <p:cTn id="40" dur="500"/>
                                        <p:tgtEl>
                                          <p:spTgt spid="39"/>
                                        </p:tgtEl>
                                      </p:cBhvr>
                                    </p:animEffect>
                                  </p:childTnLst>
                                </p:cTn>
                              </p:par>
                              <p:par>
                                <p:cTn id="41" presetID="53" presetClass="entr" presetSubtype="16"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1000"/>
                                        <p:tgtEl>
                                          <p:spTgt spid="38"/>
                                        </p:tgtEl>
                                      </p:cBhvr>
                                    </p:animEffect>
                                    <p:anim calcmode="lin" valueType="num">
                                      <p:cBhvr>
                                        <p:cTn id="55" dur="1000" fill="hold"/>
                                        <p:tgtEl>
                                          <p:spTgt spid="38"/>
                                        </p:tgtEl>
                                        <p:attrNameLst>
                                          <p:attrName>ppt_x</p:attrName>
                                        </p:attrNameLst>
                                      </p:cBhvr>
                                      <p:tavLst>
                                        <p:tav tm="0">
                                          <p:val>
                                            <p:strVal val="#ppt_x"/>
                                          </p:val>
                                        </p:tav>
                                        <p:tav tm="100000">
                                          <p:val>
                                            <p:strVal val="#ppt_x"/>
                                          </p:val>
                                        </p:tav>
                                      </p:tavLst>
                                    </p:anim>
                                    <p:anim calcmode="lin" valueType="num">
                                      <p:cBhvr>
                                        <p:cTn id="56" dur="1000" fill="hold"/>
                                        <p:tgtEl>
                                          <p:spTgt spid="3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1000"/>
                                        <p:tgtEl>
                                          <p:spTgt spid="41"/>
                                        </p:tgtEl>
                                      </p:cBhvr>
                                    </p:animEffect>
                                    <p:anim calcmode="lin" valueType="num">
                                      <p:cBhvr>
                                        <p:cTn id="60" dur="1000" fill="hold"/>
                                        <p:tgtEl>
                                          <p:spTgt spid="41"/>
                                        </p:tgtEl>
                                        <p:attrNameLst>
                                          <p:attrName>ppt_x</p:attrName>
                                        </p:attrNameLst>
                                      </p:cBhvr>
                                      <p:tavLst>
                                        <p:tav tm="0">
                                          <p:val>
                                            <p:strVal val="#ppt_x"/>
                                          </p:val>
                                        </p:tav>
                                        <p:tav tm="100000">
                                          <p:val>
                                            <p:strVal val="#ppt_x"/>
                                          </p:val>
                                        </p:tav>
                                      </p:tavLst>
                                    </p:anim>
                                    <p:anim calcmode="lin" valueType="num">
                                      <p:cBhvr>
                                        <p:cTn id="61" dur="1000" fill="hold"/>
                                        <p:tgtEl>
                                          <p:spTgt spid="41"/>
                                        </p:tgtEl>
                                        <p:attrNameLst>
                                          <p:attrName>ppt_y</p:attrName>
                                        </p:attrNameLst>
                                      </p:cBhvr>
                                      <p:tavLst>
                                        <p:tav tm="0">
                                          <p:val>
                                            <p:strVal val="#ppt_y+.1"/>
                                          </p:val>
                                        </p:tav>
                                        <p:tav tm="100000">
                                          <p:val>
                                            <p:strVal val="#ppt_y"/>
                                          </p:val>
                                        </p:tav>
                                      </p:tavLst>
                                    </p:anim>
                                  </p:childTnLst>
                                </p:cTn>
                              </p:par>
                            </p:childTnLst>
                          </p:cTn>
                        </p:par>
                        <p:par>
                          <p:cTn id="62" fill="hold">
                            <p:stCondLst>
                              <p:cond delay="3500"/>
                            </p:stCondLst>
                            <p:childTnLst>
                              <p:par>
                                <p:cTn id="63" presetID="53" presetClass="entr" presetSubtype="16"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p:cTn id="65" dur="500" fill="hold"/>
                                        <p:tgtEl>
                                          <p:spTgt spid="35"/>
                                        </p:tgtEl>
                                        <p:attrNameLst>
                                          <p:attrName>ppt_w</p:attrName>
                                        </p:attrNameLst>
                                      </p:cBhvr>
                                      <p:tavLst>
                                        <p:tav tm="0">
                                          <p:val>
                                            <p:fltVal val="0"/>
                                          </p:val>
                                        </p:tav>
                                        <p:tav tm="100000">
                                          <p:val>
                                            <p:strVal val="#ppt_w"/>
                                          </p:val>
                                        </p:tav>
                                      </p:tavLst>
                                    </p:anim>
                                    <p:anim calcmode="lin" valueType="num">
                                      <p:cBhvr>
                                        <p:cTn id="66" dur="500" fill="hold"/>
                                        <p:tgtEl>
                                          <p:spTgt spid="35"/>
                                        </p:tgtEl>
                                        <p:attrNameLst>
                                          <p:attrName>ppt_h</p:attrName>
                                        </p:attrNameLst>
                                      </p:cBhvr>
                                      <p:tavLst>
                                        <p:tav tm="0">
                                          <p:val>
                                            <p:fltVal val="0"/>
                                          </p:val>
                                        </p:tav>
                                        <p:tav tm="100000">
                                          <p:val>
                                            <p:strVal val="#ppt_h"/>
                                          </p:val>
                                        </p:tav>
                                      </p:tavLst>
                                    </p:anim>
                                    <p:animEffect transition="in" filter="fade">
                                      <p:cBhvr>
                                        <p:cTn id="67" dur="500"/>
                                        <p:tgtEl>
                                          <p:spTgt spid="35"/>
                                        </p:tgtEl>
                                      </p:cBhvr>
                                    </p:animEffect>
                                  </p:childTnLst>
                                </p:cTn>
                              </p:par>
                              <p:par>
                                <p:cTn id="68" presetID="53" presetClass="entr" presetSubtype="16" fill="hold" nodeType="with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fltVal val="0"/>
                                          </p:val>
                                        </p:tav>
                                        <p:tav tm="100000">
                                          <p:val>
                                            <p:strVal val="#ppt_w"/>
                                          </p:val>
                                        </p:tav>
                                      </p:tavLst>
                                    </p:anim>
                                    <p:anim calcmode="lin" valueType="num">
                                      <p:cBhvr>
                                        <p:cTn id="71" dur="500" fill="hold"/>
                                        <p:tgtEl>
                                          <p:spTgt spid="13"/>
                                        </p:tgtEl>
                                        <p:attrNameLst>
                                          <p:attrName>ppt_h</p:attrName>
                                        </p:attrNameLst>
                                      </p:cBhvr>
                                      <p:tavLst>
                                        <p:tav tm="0">
                                          <p:val>
                                            <p:fltVal val="0"/>
                                          </p:val>
                                        </p:tav>
                                        <p:tav tm="100000">
                                          <p:val>
                                            <p:strVal val="#ppt_h"/>
                                          </p:val>
                                        </p:tav>
                                      </p:tavLst>
                                    </p:anim>
                                    <p:animEffect transition="in" filter="fade">
                                      <p:cBhvr>
                                        <p:cTn id="72" dur="500"/>
                                        <p:tgtEl>
                                          <p:spTgt spid="13"/>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p:cTn id="75" dur="500" fill="hold"/>
                                        <p:tgtEl>
                                          <p:spTgt spid="36"/>
                                        </p:tgtEl>
                                        <p:attrNameLst>
                                          <p:attrName>ppt_w</p:attrName>
                                        </p:attrNameLst>
                                      </p:cBhvr>
                                      <p:tavLst>
                                        <p:tav tm="0">
                                          <p:val>
                                            <p:fltVal val="0"/>
                                          </p:val>
                                        </p:tav>
                                        <p:tav tm="100000">
                                          <p:val>
                                            <p:strVal val="#ppt_w"/>
                                          </p:val>
                                        </p:tav>
                                      </p:tavLst>
                                    </p:anim>
                                    <p:anim calcmode="lin" valueType="num">
                                      <p:cBhvr>
                                        <p:cTn id="76" dur="500" fill="hold"/>
                                        <p:tgtEl>
                                          <p:spTgt spid="36"/>
                                        </p:tgtEl>
                                        <p:attrNameLst>
                                          <p:attrName>ppt_h</p:attrName>
                                        </p:attrNameLst>
                                      </p:cBhvr>
                                      <p:tavLst>
                                        <p:tav tm="0">
                                          <p:val>
                                            <p:fltVal val="0"/>
                                          </p:val>
                                        </p:tav>
                                        <p:tav tm="100000">
                                          <p:val>
                                            <p:strVal val="#ppt_h"/>
                                          </p:val>
                                        </p:tav>
                                      </p:tavLst>
                                    </p:anim>
                                    <p:animEffect transition="in" filter="fade">
                                      <p:cBhvr>
                                        <p:cTn id="77" dur="500"/>
                                        <p:tgtEl>
                                          <p:spTgt spid="36"/>
                                        </p:tgtEl>
                                      </p:cBhvr>
                                    </p:animEffect>
                                  </p:childTnLst>
                                </p:cTn>
                              </p:par>
                            </p:childTnLst>
                          </p:cTn>
                        </p:par>
                        <p:par>
                          <p:cTn id="78" fill="hold">
                            <p:stCondLst>
                              <p:cond delay="4000"/>
                            </p:stCondLst>
                            <p:childTnLst>
                              <p:par>
                                <p:cTn id="79" presetID="42" presetClass="entr" presetSubtype="0" fill="hold" grpId="0" nodeType="after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1000"/>
                                        <p:tgtEl>
                                          <p:spTgt spid="34"/>
                                        </p:tgtEl>
                                      </p:cBhvr>
                                    </p:animEffect>
                                    <p:anim calcmode="lin" valueType="num">
                                      <p:cBhvr>
                                        <p:cTn id="82" dur="1000" fill="hold"/>
                                        <p:tgtEl>
                                          <p:spTgt spid="34"/>
                                        </p:tgtEl>
                                        <p:attrNameLst>
                                          <p:attrName>ppt_x</p:attrName>
                                        </p:attrNameLst>
                                      </p:cBhvr>
                                      <p:tavLst>
                                        <p:tav tm="0">
                                          <p:val>
                                            <p:strVal val="#ppt_x"/>
                                          </p:val>
                                        </p:tav>
                                        <p:tav tm="100000">
                                          <p:val>
                                            <p:strVal val="#ppt_x"/>
                                          </p:val>
                                        </p:tav>
                                      </p:tavLst>
                                    </p:anim>
                                    <p:anim calcmode="lin" valueType="num">
                                      <p:cBhvr>
                                        <p:cTn id="83" dur="1000" fill="hold"/>
                                        <p:tgtEl>
                                          <p:spTgt spid="3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fade">
                                      <p:cBhvr>
                                        <p:cTn id="86" dur="1000"/>
                                        <p:tgtEl>
                                          <p:spTgt spid="37"/>
                                        </p:tgtEl>
                                      </p:cBhvr>
                                    </p:animEffect>
                                    <p:anim calcmode="lin" valueType="num">
                                      <p:cBhvr>
                                        <p:cTn id="87" dur="1000" fill="hold"/>
                                        <p:tgtEl>
                                          <p:spTgt spid="37"/>
                                        </p:tgtEl>
                                        <p:attrNameLst>
                                          <p:attrName>ppt_x</p:attrName>
                                        </p:attrNameLst>
                                      </p:cBhvr>
                                      <p:tavLst>
                                        <p:tav tm="0">
                                          <p:val>
                                            <p:strVal val="#ppt_x"/>
                                          </p:val>
                                        </p:tav>
                                        <p:tav tm="100000">
                                          <p:val>
                                            <p:strVal val="#ppt_x"/>
                                          </p:val>
                                        </p:tav>
                                      </p:tavLst>
                                    </p:anim>
                                    <p:anim calcmode="lin" valueType="num">
                                      <p:cBhvr>
                                        <p:cTn id="88" dur="1000" fill="hold"/>
                                        <p:tgtEl>
                                          <p:spTgt spid="37"/>
                                        </p:tgtEl>
                                        <p:attrNameLst>
                                          <p:attrName>ppt_y</p:attrName>
                                        </p:attrNameLst>
                                      </p:cBhvr>
                                      <p:tavLst>
                                        <p:tav tm="0">
                                          <p:val>
                                            <p:strVal val="#ppt_y+.1"/>
                                          </p:val>
                                        </p:tav>
                                        <p:tav tm="100000">
                                          <p:val>
                                            <p:strVal val="#ppt_y"/>
                                          </p:val>
                                        </p:tav>
                                      </p:tavLst>
                                    </p:anim>
                                  </p:childTnLst>
                                </p:cTn>
                              </p:par>
                            </p:childTnLst>
                          </p:cTn>
                        </p:par>
                        <p:par>
                          <p:cTn id="89" fill="hold">
                            <p:stCondLst>
                              <p:cond delay="5000"/>
                            </p:stCondLst>
                            <p:childTnLst>
                              <p:par>
                                <p:cTn id="90" presetID="53" presetClass="entr" presetSubtype="16"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500" fill="hold"/>
                                        <p:tgtEl>
                                          <p:spTgt spid="43"/>
                                        </p:tgtEl>
                                        <p:attrNameLst>
                                          <p:attrName>ppt_w</p:attrName>
                                        </p:attrNameLst>
                                      </p:cBhvr>
                                      <p:tavLst>
                                        <p:tav tm="0">
                                          <p:val>
                                            <p:fltVal val="0"/>
                                          </p:val>
                                        </p:tav>
                                        <p:tav tm="100000">
                                          <p:val>
                                            <p:strVal val="#ppt_w"/>
                                          </p:val>
                                        </p:tav>
                                      </p:tavLst>
                                    </p:anim>
                                    <p:anim calcmode="lin" valueType="num">
                                      <p:cBhvr>
                                        <p:cTn id="93" dur="500" fill="hold"/>
                                        <p:tgtEl>
                                          <p:spTgt spid="43"/>
                                        </p:tgtEl>
                                        <p:attrNameLst>
                                          <p:attrName>ppt_h</p:attrName>
                                        </p:attrNameLst>
                                      </p:cBhvr>
                                      <p:tavLst>
                                        <p:tav tm="0">
                                          <p:val>
                                            <p:fltVal val="0"/>
                                          </p:val>
                                        </p:tav>
                                        <p:tav tm="100000">
                                          <p:val>
                                            <p:strVal val="#ppt_h"/>
                                          </p:val>
                                        </p:tav>
                                      </p:tavLst>
                                    </p:anim>
                                    <p:animEffect transition="in" filter="fade">
                                      <p:cBhvr>
                                        <p:cTn id="94" dur="500"/>
                                        <p:tgtEl>
                                          <p:spTgt spid="43"/>
                                        </p:tgtEl>
                                      </p:cBhvr>
                                    </p:animEffect>
                                  </p:childTnLst>
                                </p:cTn>
                              </p:par>
                              <p:par>
                                <p:cTn id="95" presetID="53" presetClass="entr" presetSubtype="16" fill="hold" nodeType="with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Effect transition="in" filter="fade">
                                      <p:cBhvr>
                                        <p:cTn id="99" dur="500"/>
                                        <p:tgtEl>
                                          <p:spTgt spid="25"/>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44"/>
                                        </p:tgtEl>
                                        <p:attrNameLst>
                                          <p:attrName>style.visibility</p:attrName>
                                        </p:attrNameLst>
                                      </p:cBhvr>
                                      <p:to>
                                        <p:strVal val="visible"/>
                                      </p:to>
                                    </p:set>
                                    <p:anim calcmode="lin" valueType="num">
                                      <p:cBhvr>
                                        <p:cTn id="102" dur="500" fill="hold"/>
                                        <p:tgtEl>
                                          <p:spTgt spid="44"/>
                                        </p:tgtEl>
                                        <p:attrNameLst>
                                          <p:attrName>ppt_w</p:attrName>
                                        </p:attrNameLst>
                                      </p:cBhvr>
                                      <p:tavLst>
                                        <p:tav tm="0">
                                          <p:val>
                                            <p:fltVal val="0"/>
                                          </p:val>
                                        </p:tav>
                                        <p:tav tm="100000">
                                          <p:val>
                                            <p:strVal val="#ppt_w"/>
                                          </p:val>
                                        </p:tav>
                                      </p:tavLst>
                                    </p:anim>
                                    <p:anim calcmode="lin" valueType="num">
                                      <p:cBhvr>
                                        <p:cTn id="103" dur="500" fill="hold"/>
                                        <p:tgtEl>
                                          <p:spTgt spid="44"/>
                                        </p:tgtEl>
                                        <p:attrNameLst>
                                          <p:attrName>ppt_h</p:attrName>
                                        </p:attrNameLst>
                                      </p:cBhvr>
                                      <p:tavLst>
                                        <p:tav tm="0">
                                          <p:val>
                                            <p:fltVal val="0"/>
                                          </p:val>
                                        </p:tav>
                                        <p:tav tm="100000">
                                          <p:val>
                                            <p:strVal val="#ppt_h"/>
                                          </p:val>
                                        </p:tav>
                                      </p:tavLst>
                                    </p:anim>
                                    <p:animEffect transition="in" filter="fade">
                                      <p:cBhvr>
                                        <p:cTn id="104" dur="500"/>
                                        <p:tgtEl>
                                          <p:spTgt spid="44"/>
                                        </p:tgtEl>
                                      </p:cBhvr>
                                    </p:animEffect>
                                  </p:childTnLst>
                                </p:cTn>
                              </p:par>
                            </p:childTnLst>
                          </p:cTn>
                        </p:par>
                        <p:par>
                          <p:cTn id="105" fill="hold">
                            <p:stCondLst>
                              <p:cond delay="5500"/>
                            </p:stCondLst>
                            <p:childTnLst>
                              <p:par>
                                <p:cTn id="106" presetID="42" presetClass="entr" presetSubtype="0" fill="hold" grpId="0" nodeType="after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1000"/>
                                        <p:tgtEl>
                                          <p:spTgt spid="42"/>
                                        </p:tgtEl>
                                      </p:cBhvr>
                                    </p:animEffect>
                                    <p:anim calcmode="lin" valueType="num">
                                      <p:cBhvr>
                                        <p:cTn id="109" dur="1000" fill="hold"/>
                                        <p:tgtEl>
                                          <p:spTgt spid="42"/>
                                        </p:tgtEl>
                                        <p:attrNameLst>
                                          <p:attrName>ppt_x</p:attrName>
                                        </p:attrNameLst>
                                      </p:cBhvr>
                                      <p:tavLst>
                                        <p:tav tm="0">
                                          <p:val>
                                            <p:strVal val="#ppt_x"/>
                                          </p:val>
                                        </p:tav>
                                        <p:tav tm="100000">
                                          <p:val>
                                            <p:strVal val="#ppt_x"/>
                                          </p:val>
                                        </p:tav>
                                      </p:tavLst>
                                    </p:anim>
                                    <p:anim calcmode="lin" valueType="num">
                                      <p:cBhvr>
                                        <p:cTn id="110" dur="1000" fill="hold"/>
                                        <p:tgtEl>
                                          <p:spTgt spid="42"/>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12" grpId="0" animBg="1"/>
      <p:bldP spid="31" grpId="0"/>
      <p:bldP spid="32" grpId="0"/>
      <p:bldP spid="34" grpId="0" animBg="1"/>
      <p:bldP spid="35" grpId="0" animBg="1"/>
      <p:bldP spid="36" grpId="0"/>
      <p:bldP spid="37" grpId="0"/>
      <p:bldP spid="38" grpId="0" animBg="1"/>
      <p:bldP spid="39" grpId="0" animBg="1"/>
      <p:bldP spid="40" grpId="0"/>
      <p:bldP spid="41" grpId="0"/>
      <p:bldP spid="42" grpId="0" animBg="1"/>
      <p:bldP spid="43" grpId="0" animBg="1"/>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1707</TotalTime>
  <Words>1330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2018-11-12T22:11:12Z</dcterms:modified>
</cp:coreProperties>
</file>