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44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Widget #1</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Widget #3</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Widget #2</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Widget #4</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EC58733A-251D-4A7A-96C6-A5C875BECE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82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1330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2018-11-12T22:11:12Z</dcterms:modified>
</cp:coreProperties>
</file>