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876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5FD12E3-19C2-4B1F-9D9A-42B490B0E6B4}"/>
              </a:ext>
            </a:extLst>
          </p:cNvPr>
          <p:cNvSpPr>
            <a:spLocks noChangeAspect="1"/>
          </p:cNvSpPr>
          <p:nvPr/>
        </p:nvSpPr>
        <p:spPr>
          <a:xfrm>
            <a:off x="5450538" y="3318746"/>
            <a:ext cx="1097280" cy="1097279"/>
          </a:xfrm>
          <a:prstGeom prst="ellipse">
            <a:avLst/>
          </a:prstGeom>
          <a:solidFill>
            <a:schemeClr val="bg2">
              <a:lumMod val="1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Lato" panose="020F0502020204030203"/>
              </a:rPr>
              <a:t>VS</a:t>
            </a:r>
          </a:p>
        </p:txBody>
      </p: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EF3425"/>
                </a:solidFill>
                <a:latin typeface="Candara" panose="020E0502030303020204" pitchFamily="34" charset="0"/>
              </a:rPr>
              <a:t>Package #1</a:t>
            </a:r>
          </a:p>
          <a:p>
            <a:pPr algn="ctr"/>
            <a:r>
              <a:rPr lang="en-US" sz="3200" dirty="0">
                <a:solidFill>
                  <a:srgbClr val="EF3425"/>
                </a:solidFill>
                <a:latin typeface="Candara" panose="020E0502030303020204" pitchFamily="34" charset="0"/>
              </a:rPr>
              <a:t>$241</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8397B1"/>
                </a:solidFill>
                <a:latin typeface="Candara" panose="020E0502030303020204" pitchFamily="34" charset="0"/>
              </a:rPr>
              <a:t>Package #2</a:t>
            </a:r>
          </a:p>
          <a:p>
            <a:pPr algn="ctr"/>
            <a:r>
              <a:rPr lang="en-US" sz="3200" dirty="0">
                <a:solidFill>
                  <a:srgbClr val="8397B1"/>
                </a:solidFill>
                <a:latin typeface="Candara" panose="020E0502030303020204" pitchFamily="34" charset="0"/>
              </a:rPr>
              <a:t>$196</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20" name="Picture 19">
            <a:hlinkClick r:id="rId2"/>
            <a:extLst>
              <a:ext uri="{FF2B5EF4-FFF2-40B4-BE49-F238E27FC236}">
                <a16:creationId xmlns:a16="http://schemas.microsoft.com/office/drawing/2014/main" id="{7468EA92-83D2-4DF4-98EF-7F85DC6D3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493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1000"/>
                                        <p:tgtEl>
                                          <p:spTgt spid="2"/>
                                        </p:tgtEl>
                                      </p:cBhvr>
                                    </p:animEffect>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1000"/>
                                        <p:tgtEl>
                                          <p:spTgt spid="9"/>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childTnLst>
                          </p:cTn>
                        </p:par>
                        <p:par>
                          <p:cTn id="51" fill="hold">
                            <p:stCondLst>
                              <p:cond delay="6500"/>
                            </p:stCondLst>
                            <p:childTnLst>
                              <p:par>
                                <p:cTn id="52" presetID="47"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p:bldP spid="9" grpId="0"/>
      <p:bldP spid="8"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2018-01-03T18:06:43Z</dcterms:modified>
</cp:coreProperties>
</file>