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6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006811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TITLE GOES HERE</a:t>
            </a:r>
          </a:p>
          <a:p>
            <a:r>
              <a:rPr lang="en-US" dirty="0">
                <a:solidFill>
                  <a:srgbClr val="56595E"/>
                </a:solidFill>
                <a:latin typeface="Candara" panose="020E0502030303020204" pitchFamily="34" charset="0"/>
              </a:rPr>
              <a:t>Your Subtitle</a:t>
            </a:r>
          </a:p>
        </p:txBody>
      </p:sp>
      <p:sp>
        <p:nvSpPr>
          <p:cNvPr id="7" name="Freeform: Shape 6">
            <a:extLst>
              <a:ext uri="{FF2B5EF4-FFF2-40B4-BE49-F238E27FC236}">
                <a16:creationId xmlns:a16="http://schemas.microsoft.com/office/drawing/2014/main" id="{D8373662-1BD0-49D9-ABD8-B1AE7FEE6E11}"/>
              </a:ext>
            </a:extLst>
          </p:cNvPr>
          <p:cNvSpPr/>
          <p:nvPr/>
        </p:nvSpPr>
        <p:spPr>
          <a:xfrm flipH="1">
            <a:off x="8226551" y="-857"/>
            <a:ext cx="3965448" cy="6858000"/>
          </a:xfrm>
          <a:custGeom>
            <a:avLst/>
            <a:gdLst>
              <a:gd name="connsiteX0" fmla="*/ 0 w 4261991"/>
              <a:gd name="connsiteY0" fmla="*/ 0 h 6858000"/>
              <a:gd name="connsiteX1" fmla="*/ 4261991 w 4261991"/>
              <a:gd name="connsiteY1" fmla="*/ 0 h 6858000"/>
              <a:gd name="connsiteX2" fmla="*/ 2865870 w 4261991"/>
              <a:gd name="connsiteY2" fmla="*/ 6858000 h 6858000"/>
              <a:gd name="connsiteX3" fmla="*/ 0 w 426199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261991" h="6858000">
                <a:moveTo>
                  <a:pt x="0" y="0"/>
                </a:moveTo>
                <a:lnTo>
                  <a:pt x="4261991" y="0"/>
                </a:lnTo>
                <a:lnTo>
                  <a:pt x="2865870" y="6858000"/>
                </a:lnTo>
                <a:lnTo>
                  <a:pt x="0" y="6858000"/>
                </a:lnTo>
                <a:close/>
              </a:path>
            </a:pathLst>
          </a:custGeom>
          <a:blipFill dpi="0" rotWithShape="1">
            <a:blip r:embed="rId2"/>
            <a:srcRect/>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9" name="Group 8">
            <a:extLst>
              <a:ext uri="{FF2B5EF4-FFF2-40B4-BE49-F238E27FC236}">
                <a16:creationId xmlns:a16="http://schemas.microsoft.com/office/drawing/2014/main" id="{B3DAA1EC-3DFE-4DAC-BB4C-9B60E7A5BB2F}"/>
              </a:ext>
            </a:extLst>
          </p:cNvPr>
          <p:cNvGrpSpPr>
            <a:grpSpLocks noChangeAspect="1"/>
          </p:cNvGrpSpPr>
          <p:nvPr/>
        </p:nvGrpSpPr>
        <p:grpSpPr>
          <a:xfrm>
            <a:off x="571500" y="2129107"/>
            <a:ext cx="914400" cy="914400"/>
            <a:chOff x="990600" y="2057400"/>
            <a:chExt cx="1645920" cy="1645920"/>
          </a:xfrm>
        </p:grpSpPr>
        <p:sp>
          <p:nvSpPr>
            <p:cNvPr id="10" name="Oval 9">
              <a:extLst>
                <a:ext uri="{FF2B5EF4-FFF2-40B4-BE49-F238E27FC236}">
                  <a16:creationId xmlns:a16="http://schemas.microsoft.com/office/drawing/2014/main" id="{740FC2EA-3B12-40CD-8B50-FF158E74D511}"/>
                </a:ext>
              </a:extLst>
            </p:cNvPr>
            <p:cNvSpPr>
              <a:spLocks noChangeAspect="1"/>
            </p:cNvSpPr>
            <p:nvPr/>
          </p:nvSpPr>
          <p:spPr>
            <a:xfrm>
              <a:off x="990600" y="2057400"/>
              <a:ext cx="1645920" cy="1645920"/>
            </a:xfrm>
            <a:prstGeom prst="ellipse">
              <a:avLst/>
            </a:prstGeom>
            <a:solidFill>
              <a:srgbClr val="FF2B2A"/>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Oval 10">
              <a:extLst>
                <a:ext uri="{FF2B5EF4-FFF2-40B4-BE49-F238E27FC236}">
                  <a16:creationId xmlns:a16="http://schemas.microsoft.com/office/drawing/2014/main" id="{91ABD2D8-F270-402C-8F1E-96C5A2B4FAED}"/>
                </a:ext>
              </a:extLst>
            </p:cNvPr>
            <p:cNvSpPr>
              <a:spLocks noChangeAspect="1"/>
            </p:cNvSpPr>
            <p:nvPr/>
          </p:nvSpPr>
          <p:spPr>
            <a:xfrm>
              <a:off x="1082040" y="2148840"/>
              <a:ext cx="1463040" cy="1463040"/>
            </a:xfrm>
            <a:prstGeom prst="ellipse">
              <a:avLst/>
            </a:prstGeom>
            <a:noFill/>
            <a:ln w="127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a:extLst>
                <a:ext uri="{FF2B5EF4-FFF2-40B4-BE49-F238E27FC236}">
                  <a16:creationId xmlns:a16="http://schemas.microsoft.com/office/drawing/2014/main" id="{21B19FF4-FEF2-4FB7-AB8D-B186FC26361A}"/>
                </a:ext>
              </a:extLst>
            </p:cNvPr>
            <p:cNvSpPr txBox="1"/>
            <p:nvPr/>
          </p:nvSpPr>
          <p:spPr>
            <a:xfrm>
              <a:off x="1138873" y="2275774"/>
              <a:ext cx="1329905" cy="1196635"/>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01</a:t>
              </a:r>
            </a:p>
            <a:p>
              <a:pPr algn="ctr" defTabSz="1219170">
                <a:spcBef>
                  <a:spcPct val="20000"/>
                </a:spcBef>
                <a:defRPr/>
              </a:pPr>
              <a:r>
                <a:rPr lang="en-US" sz="1100" b="1" dirty="0">
                  <a:solidFill>
                    <a:schemeClr val="bg1"/>
                  </a:solidFill>
                  <a:latin typeface="Candara" panose="020E0502030303020204" pitchFamily="34" charset="0"/>
                </a:rPr>
                <a:t>OPTION</a:t>
              </a:r>
            </a:p>
          </p:txBody>
        </p:sp>
      </p:grpSp>
      <p:sp>
        <p:nvSpPr>
          <p:cNvPr id="23" name="TextBox 22">
            <a:extLst>
              <a:ext uri="{FF2B5EF4-FFF2-40B4-BE49-F238E27FC236}">
                <a16:creationId xmlns:a16="http://schemas.microsoft.com/office/drawing/2014/main" id="{4D3DC7F6-BD80-4188-945E-BF0367D5C5F7}"/>
              </a:ext>
            </a:extLst>
          </p:cNvPr>
          <p:cNvSpPr txBox="1"/>
          <p:nvPr/>
        </p:nvSpPr>
        <p:spPr>
          <a:xfrm>
            <a:off x="1523999" y="1989221"/>
            <a:ext cx="2511673" cy="1194173"/>
          </a:xfrm>
          <a:prstGeom prst="rect">
            <a:avLst/>
          </a:prstGeom>
          <a:noFill/>
        </p:spPr>
        <p:txBody>
          <a:bodyPr wrap="square" rtlCol="0">
            <a:spAutoFit/>
          </a:bodyPr>
          <a:lstStyle/>
          <a:p>
            <a:pPr defTabSz="1219170">
              <a:spcBef>
                <a:spcPct val="20000"/>
              </a:spcBef>
              <a:defRPr/>
            </a:pPr>
            <a:r>
              <a:rPr lang="en-US" sz="1600" dirty="0">
                <a:solidFill>
                  <a:srgbClr val="FF2B2A"/>
                </a:solidFill>
                <a:latin typeface="Bernard MT Condensed" panose="02050806060905020404" pitchFamily="18" charset="0"/>
              </a:rPr>
              <a:t>LOREM IPSUM</a:t>
            </a:r>
          </a:p>
          <a:p>
            <a:pPr defTabSz="1219170">
              <a:spcBef>
                <a:spcPct val="20000"/>
              </a:spcBef>
              <a:defRPr/>
            </a:pPr>
            <a:endParaRPr lang="en-US" sz="200" b="1" dirty="0">
              <a:solidFill>
                <a:srgbClr val="56595E"/>
              </a:solidFill>
              <a:latin typeface="Candara" panose="020E0502030303020204" pitchFamily="34" charset="0"/>
            </a:endParaRPr>
          </a:p>
          <a:p>
            <a:pPr defTabSz="1219170">
              <a:spcBef>
                <a:spcPct val="20000"/>
              </a:spcBef>
              <a:defRPr/>
            </a:pPr>
            <a:endParaRPr lang="en-US" sz="100" b="1"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a:t>
            </a:r>
          </a:p>
        </p:txBody>
      </p:sp>
      <p:grpSp>
        <p:nvGrpSpPr>
          <p:cNvPr id="25" name="Group 24">
            <a:extLst>
              <a:ext uri="{FF2B5EF4-FFF2-40B4-BE49-F238E27FC236}">
                <a16:creationId xmlns:a16="http://schemas.microsoft.com/office/drawing/2014/main" id="{738F5C2A-67C3-4066-8EB8-1B3A5F34F3D3}"/>
              </a:ext>
            </a:extLst>
          </p:cNvPr>
          <p:cNvGrpSpPr>
            <a:grpSpLocks noChangeAspect="1"/>
          </p:cNvGrpSpPr>
          <p:nvPr/>
        </p:nvGrpSpPr>
        <p:grpSpPr>
          <a:xfrm>
            <a:off x="4399025" y="2125623"/>
            <a:ext cx="914400" cy="914400"/>
            <a:chOff x="990600" y="2057400"/>
            <a:chExt cx="1645920" cy="1645920"/>
          </a:xfrm>
        </p:grpSpPr>
        <p:sp>
          <p:nvSpPr>
            <p:cNvPr id="27" name="Oval 26">
              <a:extLst>
                <a:ext uri="{FF2B5EF4-FFF2-40B4-BE49-F238E27FC236}">
                  <a16:creationId xmlns:a16="http://schemas.microsoft.com/office/drawing/2014/main" id="{32B570FE-CA38-46B8-9D0F-5F6D87822279}"/>
                </a:ext>
              </a:extLst>
            </p:cNvPr>
            <p:cNvSpPr>
              <a:spLocks noChangeAspect="1"/>
            </p:cNvSpPr>
            <p:nvPr/>
          </p:nvSpPr>
          <p:spPr>
            <a:xfrm>
              <a:off x="990600" y="2057400"/>
              <a:ext cx="1645920" cy="1645920"/>
            </a:xfrm>
            <a:prstGeom prst="ellipse">
              <a:avLst/>
            </a:prstGeom>
            <a:solidFill>
              <a:srgbClr val="85C401"/>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Oval 27">
              <a:extLst>
                <a:ext uri="{FF2B5EF4-FFF2-40B4-BE49-F238E27FC236}">
                  <a16:creationId xmlns:a16="http://schemas.microsoft.com/office/drawing/2014/main" id="{5DA64190-774D-44B2-9B95-E535E340346A}"/>
                </a:ext>
              </a:extLst>
            </p:cNvPr>
            <p:cNvSpPr>
              <a:spLocks noChangeAspect="1"/>
            </p:cNvSpPr>
            <p:nvPr/>
          </p:nvSpPr>
          <p:spPr>
            <a:xfrm>
              <a:off x="1082040" y="2148840"/>
              <a:ext cx="1463040" cy="1463040"/>
            </a:xfrm>
            <a:prstGeom prst="ellipse">
              <a:avLst/>
            </a:prstGeom>
            <a:noFill/>
            <a:ln w="127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extBox 28">
              <a:extLst>
                <a:ext uri="{FF2B5EF4-FFF2-40B4-BE49-F238E27FC236}">
                  <a16:creationId xmlns:a16="http://schemas.microsoft.com/office/drawing/2014/main" id="{E9605C41-EA0C-4C7C-8D0C-A9CBC34C1A37}"/>
                </a:ext>
              </a:extLst>
            </p:cNvPr>
            <p:cNvSpPr txBox="1"/>
            <p:nvPr/>
          </p:nvSpPr>
          <p:spPr>
            <a:xfrm>
              <a:off x="1138873" y="2275774"/>
              <a:ext cx="1329905" cy="1196635"/>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02</a:t>
              </a:r>
            </a:p>
            <a:p>
              <a:pPr algn="ctr" defTabSz="1219170">
                <a:spcBef>
                  <a:spcPct val="20000"/>
                </a:spcBef>
                <a:defRPr/>
              </a:pPr>
              <a:r>
                <a:rPr lang="en-US" sz="1100" b="1" dirty="0">
                  <a:solidFill>
                    <a:schemeClr val="bg1"/>
                  </a:solidFill>
                  <a:latin typeface="Candara" panose="020E0502030303020204" pitchFamily="34" charset="0"/>
                </a:rPr>
                <a:t>OPTION</a:t>
              </a:r>
            </a:p>
          </p:txBody>
        </p:sp>
      </p:grpSp>
      <p:sp>
        <p:nvSpPr>
          <p:cNvPr id="26" name="TextBox 25">
            <a:extLst>
              <a:ext uri="{FF2B5EF4-FFF2-40B4-BE49-F238E27FC236}">
                <a16:creationId xmlns:a16="http://schemas.microsoft.com/office/drawing/2014/main" id="{F8F01583-C635-4CFD-B4B7-8423DFDD5D5D}"/>
              </a:ext>
            </a:extLst>
          </p:cNvPr>
          <p:cNvSpPr txBox="1"/>
          <p:nvPr/>
        </p:nvSpPr>
        <p:spPr>
          <a:xfrm>
            <a:off x="5351524" y="1985737"/>
            <a:ext cx="2511673" cy="1194173"/>
          </a:xfrm>
          <a:prstGeom prst="rect">
            <a:avLst/>
          </a:prstGeom>
          <a:noFill/>
        </p:spPr>
        <p:txBody>
          <a:bodyPr wrap="square" rtlCol="0">
            <a:spAutoFit/>
          </a:bodyPr>
          <a:lstStyle/>
          <a:p>
            <a:pPr defTabSz="1219170">
              <a:spcBef>
                <a:spcPct val="20000"/>
              </a:spcBef>
              <a:defRPr/>
            </a:pPr>
            <a:r>
              <a:rPr lang="en-US" sz="1600" dirty="0">
                <a:solidFill>
                  <a:srgbClr val="85C401"/>
                </a:solidFill>
                <a:latin typeface="Bernard MT Condensed" panose="02050806060905020404" pitchFamily="18" charset="0"/>
              </a:rPr>
              <a:t>LOREM IPSUM</a:t>
            </a:r>
          </a:p>
          <a:p>
            <a:pPr defTabSz="1219170">
              <a:spcBef>
                <a:spcPct val="20000"/>
              </a:spcBef>
              <a:defRPr/>
            </a:pPr>
            <a:endParaRPr lang="en-US" sz="200" b="1" dirty="0">
              <a:solidFill>
                <a:srgbClr val="56595E"/>
              </a:solidFill>
              <a:latin typeface="Candara" panose="020E0502030303020204" pitchFamily="34" charset="0"/>
            </a:endParaRPr>
          </a:p>
          <a:p>
            <a:pPr defTabSz="1219170">
              <a:spcBef>
                <a:spcPct val="20000"/>
              </a:spcBef>
              <a:defRPr/>
            </a:pPr>
            <a:endParaRPr lang="en-US" sz="100" b="1"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a:t>
            </a:r>
          </a:p>
        </p:txBody>
      </p:sp>
      <p:grpSp>
        <p:nvGrpSpPr>
          <p:cNvPr id="31" name="Group 30">
            <a:extLst>
              <a:ext uri="{FF2B5EF4-FFF2-40B4-BE49-F238E27FC236}">
                <a16:creationId xmlns:a16="http://schemas.microsoft.com/office/drawing/2014/main" id="{98D3B506-39AC-4BB6-8729-FA74245A38D0}"/>
              </a:ext>
            </a:extLst>
          </p:cNvPr>
          <p:cNvGrpSpPr>
            <a:grpSpLocks noChangeAspect="1"/>
          </p:cNvGrpSpPr>
          <p:nvPr/>
        </p:nvGrpSpPr>
        <p:grpSpPr>
          <a:xfrm>
            <a:off x="571500" y="3746313"/>
            <a:ext cx="914400" cy="914400"/>
            <a:chOff x="990600" y="2057400"/>
            <a:chExt cx="1645920" cy="1645920"/>
          </a:xfrm>
        </p:grpSpPr>
        <p:sp>
          <p:nvSpPr>
            <p:cNvPr id="33" name="Oval 32">
              <a:extLst>
                <a:ext uri="{FF2B5EF4-FFF2-40B4-BE49-F238E27FC236}">
                  <a16:creationId xmlns:a16="http://schemas.microsoft.com/office/drawing/2014/main" id="{5885C1A1-746E-4EF4-875F-3EB5B63DC051}"/>
                </a:ext>
              </a:extLst>
            </p:cNvPr>
            <p:cNvSpPr>
              <a:spLocks noChangeAspect="1"/>
            </p:cNvSpPr>
            <p:nvPr/>
          </p:nvSpPr>
          <p:spPr>
            <a:xfrm>
              <a:off x="990600" y="2057400"/>
              <a:ext cx="1645920" cy="1645920"/>
            </a:xfrm>
            <a:prstGeom prst="ellipse">
              <a:avLst/>
            </a:prstGeom>
            <a:solidFill>
              <a:srgbClr val="3EB8CD"/>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Oval 33">
              <a:extLst>
                <a:ext uri="{FF2B5EF4-FFF2-40B4-BE49-F238E27FC236}">
                  <a16:creationId xmlns:a16="http://schemas.microsoft.com/office/drawing/2014/main" id="{064A434D-A21F-4F91-A9A1-42E7840D1407}"/>
                </a:ext>
              </a:extLst>
            </p:cNvPr>
            <p:cNvSpPr>
              <a:spLocks noChangeAspect="1"/>
            </p:cNvSpPr>
            <p:nvPr/>
          </p:nvSpPr>
          <p:spPr>
            <a:xfrm>
              <a:off x="1082040" y="2148840"/>
              <a:ext cx="1463040" cy="1463040"/>
            </a:xfrm>
            <a:prstGeom prst="ellipse">
              <a:avLst/>
            </a:prstGeom>
            <a:noFill/>
            <a:ln w="127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extBox 34">
              <a:extLst>
                <a:ext uri="{FF2B5EF4-FFF2-40B4-BE49-F238E27FC236}">
                  <a16:creationId xmlns:a16="http://schemas.microsoft.com/office/drawing/2014/main" id="{68ADDA30-EC8A-4198-9DCB-CCDB3A7AD8E5}"/>
                </a:ext>
              </a:extLst>
            </p:cNvPr>
            <p:cNvSpPr txBox="1"/>
            <p:nvPr/>
          </p:nvSpPr>
          <p:spPr>
            <a:xfrm>
              <a:off x="1138873" y="2275774"/>
              <a:ext cx="1329905" cy="1196635"/>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03</a:t>
              </a:r>
            </a:p>
            <a:p>
              <a:pPr algn="ctr" defTabSz="1219170">
                <a:spcBef>
                  <a:spcPct val="20000"/>
                </a:spcBef>
                <a:defRPr/>
              </a:pPr>
              <a:r>
                <a:rPr lang="en-US" sz="1100" b="1" dirty="0">
                  <a:solidFill>
                    <a:schemeClr val="bg1"/>
                  </a:solidFill>
                  <a:latin typeface="Candara" panose="020E0502030303020204" pitchFamily="34" charset="0"/>
                </a:rPr>
                <a:t>OPTION</a:t>
              </a:r>
            </a:p>
          </p:txBody>
        </p:sp>
      </p:grpSp>
      <p:sp>
        <p:nvSpPr>
          <p:cNvPr id="32" name="TextBox 31">
            <a:extLst>
              <a:ext uri="{FF2B5EF4-FFF2-40B4-BE49-F238E27FC236}">
                <a16:creationId xmlns:a16="http://schemas.microsoft.com/office/drawing/2014/main" id="{FFB076BC-1C3C-4272-8B26-FD7CA1137641}"/>
              </a:ext>
            </a:extLst>
          </p:cNvPr>
          <p:cNvSpPr txBox="1"/>
          <p:nvPr/>
        </p:nvSpPr>
        <p:spPr>
          <a:xfrm>
            <a:off x="1523999" y="3606427"/>
            <a:ext cx="2511673" cy="1194173"/>
          </a:xfrm>
          <a:prstGeom prst="rect">
            <a:avLst/>
          </a:prstGeom>
          <a:noFill/>
        </p:spPr>
        <p:txBody>
          <a:bodyPr wrap="square" rtlCol="0">
            <a:spAutoFit/>
          </a:bodyPr>
          <a:lstStyle/>
          <a:p>
            <a:pPr defTabSz="1219170">
              <a:spcBef>
                <a:spcPct val="20000"/>
              </a:spcBef>
              <a:defRPr/>
            </a:pPr>
            <a:r>
              <a:rPr lang="en-US" sz="1600" dirty="0">
                <a:solidFill>
                  <a:srgbClr val="3EB8CD"/>
                </a:solidFill>
                <a:latin typeface="Bernard MT Condensed" panose="02050806060905020404" pitchFamily="18" charset="0"/>
              </a:rPr>
              <a:t>LOREM IPSUM</a:t>
            </a:r>
          </a:p>
          <a:p>
            <a:pPr defTabSz="1219170">
              <a:spcBef>
                <a:spcPct val="20000"/>
              </a:spcBef>
              <a:defRPr/>
            </a:pPr>
            <a:endParaRPr lang="en-US" sz="200" b="1" dirty="0">
              <a:solidFill>
                <a:srgbClr val="56595E"/>
              </a:solidFill>
              <a:latin typeface="Candara" panose="020E0502030303020204" pitchFamily="34" charset="0"/>
            </a:endParaRPr>
          </a:p>
          <a:p>
            <a:pPr defTabSz="1219170">
              <a:spcBef>
                <a:spcPct val="20000"/>
              </a:spcBef>
              <a:defRPr/>
            </a:pPr>
            <a:endParaRPr lang="en-US" sz="100" b="1"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a:t>
            </a:r>
          </a:p>
        </p:txBody>
      </p:sp>
      <p:grpSp>
        <p:nvGrpSpPr>
          <p:cNvPr id="37" name="Group 36">
            <a:extLst>
              <a:ext uri="{FF2B5EF4-FFF2-40B4-BE49-F238E27FC236}">
                <a16:creationId xmlns:a16="http://schemas.microsoft.com/office/drawing/2014/main" id="{B27795DE-1936-406A-BB13-EF5DE3B5FF63}"/>
              </a:ext>
            </a:extLst>
          </p:cNvPr>
          <p:cNvGrpSpPr>
            <a:grpSpLocks noChangeAspect="1"/>
          </p:cNvGrpSpPr>
          <p:nvPr/>
        </p:nvGrpSpPr>
        <p:grpSpPr>
          <a:xfrm>
            <a:off x="4399025" y="3742829"/>
            <a:ext cx="914400" cy="914400"/>
            <a:chOff x="990600" y="2057400"/>
            <a:chExt cx="1645920" cy="1645920"/>
          </a:xfrm>
        </p:grpSpPr>
        <p:sp>
          <p:nvSpPr>
            <p:cNvPr id="39" name="Oval 38">
              <a:extLst>
                <a:ext uri="{FF2B5EF4-FFF2-40B4-BE49-F238E27FC236}">
                  <a16:creationId xmlns:a16="http://schemas.microsoft.com/office/drawing/2014/main" id="{8CD52946-EE4A-45A6-B659-F61258F9BD5C}"/>
                </a:ext>
              </a:extLst>
            </p:cNvPr>
            <p:cNvSpPr>
              <a:spLocks noChangeAspect="1"/>
            </p:cNvSpPr>
            <p:nvPr/>
          </p:nvSpPr>
          <p:spPr>
            <a:xfrm>
              <a:off x="990600" y="2057400"/>
              <a:ext cx="1645920" cy="1645920"/>
            </a:xfrm>
            <a:prstGeom prst="ellipse">
              <a:avLst/>
            </a:prstGeom>
            <a:solidFill>
              <a:srgbClr val="FFA803"/>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Oval 39">
              <a:extLst>
                <a:ext uri="{FF2B5EF4-FFF2-40B4-BE49-F238E27FC236}">
                  <a16:creationId xmlns:a16="http://schemas.microsoft.com/office/drawing/2014/main" id="{400AAAF5-A698-4639-AA19-4D61BC177A7A}"/>
                </a:ext>
              </a:extLst>
            </p:cNvPr>
            <p:cNvSpPr>
              <a:spLocks noChangeAspect="1"/>
            </p:cNvSpPr>
            <p:nvPr/>
          </p:nvSpPr>
          <p:spPr>
            <a:xfrm>
              <a:off x="1082040" y="2148840"/>
              <a:ext cx="1463040" cy="1463040"/>
            </a:xfrm>
            <a:prstGeom prst="ellipse">
              <a:avLst/>
            </a:prstGeom>
            <a:noFill/>
            <a:ln w="127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extBox 40">
              <a:extLst>
                <a:ext uri="{FF2B5EF4-FFF2-40B4-BE49-F238E27FC236}">
                  <a16:creationId xmlns:a16="http://schemas.microsoft.com/office/drawing/2014/main" id="{FB4C74C5-6C8A-4C17-8F4C-29C946D05881}"/>
                </a:ext>
              </a:extLst>
            </p:cNvPr>
            <p:cNvSpPr txBox="1"/>
            <p:nvPr/>
          </p:nvSpPr>
          <p:spPr>
            <a:xfrm>
              <a:off x="1138873" y="2275774"/>
              <a:ext cx="1329905" cy="1196635"/>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04</a:t>
              </a:r>
            </a:p>
            <a:p>
              <a:pPr algn="ctr" defTabSz="1219170">
                <a:spcBef>
                  <a:spcPct val="20000"/>
                </a:spcBef>
                <a:defRPr/>
              </a:pPr>
              <a:r>
                <a:rPr lang="en-US" sz="1100" b="1" dirty="0">
                  <a:solidFill>
                    <a:schemeClr val="bg1"/>
                  </a:solidFill>
                  <a:latin typeface="Candara" panose="020E0502030303020204" pitchFamily="34" charset="0"/>
                </a:rPr>
                <a:t>OPTION</a:t>
              </a:r>
            </a:p>
          </p:txBody>
        </p:sp>
      </p:grpSp>
      <p:sp>
        <p:nvSpPr>
          <p:cNvPr id="38" name="TextBox 37">
            <a:extLst>
              <a:ext uri="{FF2B5EF4-FFF2-40B4-BE49-F238E27FC236}">
                <a16:creationId xmlns:a16="http://schemas.microsoft.com/office/drawing/2014/main" id="{4E22B103-C4C8-4F40-BA04-D34AA06E3A0C}"/>
              </a:ext>
            </a:extLst>
          </p:cNvPr>
          <p:cNvSpPr txBox="1"/>
          <p:nvPr/>
        </p:nvSpPr>
        <p:spPr>
          <a:xfrm>
            <a:off x="5351524" y="3602943"/>
            <a:ext cx="2511673" cy="1194173"/>
          </a:xfrm>
          <a:prstGeom prst="rect">
            <a:avLst/>
          </a:prstGeom>
          <a:noFill/>
        </p:spPr>
        <p:txBody>
          <a:bodyPr wrap="square" rtlCol="0">
            <a:spAutoFit/>
          </a:bodyPr>
          <a:lstStyle/>
          <a:p>
            <a:pPr defTabSz="1219170">
              <a:spcBef>
                <a:spcPct val="20000"/>
              </a:spcBef>
              <a:defRPr/>
            </a:pPr>
            <a:r>
              <a:rPr lang="en-US" sz="1600" dirty="0">
                <a:solidFill>
                  <a:srgbClr val="FFA803"/>
                </a:solidFill>
                <a:latin typeface="Bernard MT Condensed" panose="02050806060905020404" pitchFamily="18" charset="0"/>
              </a:rPr>
              <a:t>LOREM IPSUM</a:t>
            </a:r>
          </a:p>
          <a:p>
            <a:pPr defTabSz="1219170">
              <a:spcBef>
                <a:spcPct val="20000"/>
              </a:spcBef>
              <a:defRPr/>
            </a:pPr>
            <a:endParaRPr lang="en-US" sz="200" b="1" dirty="0">
              <a:solidFill>
                <a:srgbClr val="56595E"/>
              </a:solidFill>
              <a:latin typeface="Candara" panose="020E0502030303020204" pitchFamily="34" charset="0"/>
            </a:endParaRPr>
          </a:p>
          <a:p>
            <a:pPr defTabSz="1219170">
              <a:spcBef>
                <a:spcPct val="20000"/>
              </a:spcBef>
              <a:defRPr/>
            </a:pPr>
            <a:endParaRPr lang="en-US" sz="100" b="1"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a:t>
            </a:r>
          </a:p>
        </p:txBody>
      </p:sp>
      <p:grpSp>
        <p:nvGrpSpPr>
          <p:cNvPr id="43" name="Group 42">
            <a:extLst>
              <a:ext uri="{FF2B5EF4-FFF2-40B4-BE49-F238E27FC236}">
                <a16:creationId xmlns:a16="http://schemas.microsoft.com/office/drawing/2014/main" id="{5BE7B0C7-841B-4246-97FF-97ED7E44ECA1}"/>
              </a:ext>
            </a:extLst>
          </p:cNvPr>
          <p:cNvGrpSpPr>
            <a:grpSpLocks noChangeAspect="1"/>
          </p:cNvGrpSpPr>
          <p:nvPr/>
        </p:nvGrpSpPr>
        <p:grpSpPr>
          <a:xfrm>
            <a:off x="569428" y="5270313"/>
            <a:ext cx="914400" cy="914400"/>
            <a:chOff x="990600" y="2057400"/>
            <a:chExt cx="1645920" cy="1645920"/>
          </a:xfrm>
        </p:grpSpPr>
        <p:sp>
          <p:nvSpPr>
            <p:cNvPr id="45" name="Oval 44">
              <a:extLst>
                <a:ext uri="{FF2B5EF4-FFF2-40B4-BE49-F238E27FC236}">
                  <a16:creationId xmlns:a16="http://schemas.microsoft.com/office/drawing/2014/main" id="{19FC0072-951C-4C41-8421-59E13CC94C00}"/>
                </a:ext>
              </a:extLst>
            </p:cNvPr>
            <p:cNvSpPr>
              <a:spLocks noChangeAspect="1"/>
            </p:cNvSpPr>
            <p:nvPr/>
          </p:nvSpPr>
          <p:spPr>
            <a:xfrm>
              <a:off x="990600" y="2057400"/>
              <a:ext cx="1645920" cy="1645920"/>
            </a:xfrm>
            <a:prstGeom prst="ellipse">
              <a:avLst/>
            </a:prstGeom>
            <a:solidFill>
              <a:srgbClr val="01AA8D"/>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Oval 45">
              <a:extLst>
                <a:ext uri="{FF2B5EF4-FFF2-40B4-BE49-F238E27FC236}">
                  <a16:creationId xmlns:a16="http://schemas.microsoft.com/office/drawing/2014/main" id="{17ADAE7B-4E4D-41B3-AEE9-B5479243C822}"/>
                </a:ext>
              </a:extLst>
            </p:cNvPr>
            <p:cNvSpPr>
              <a:spLocks noChangeAspect="1"/>
            </p:cNvSpPr>
            <p:nvPr/>
          </p:nvSpPr>
          <p:spPr>
            <a:xfrm>
              <a:off x="1082040" y="2148840"/>
              <a:ext cx="1463040" cy="1463040"/>
            </a:xfrm>
            <a:prstGeom prst="ellipse">
              <a:avLst/>
            </a:prstGeom>
            <a:noFill/>
            <a:ln w="127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extBox 46">
              <a:extLst>
                <a:ext uri="{FF2B5EF4-FFF2-40B4-BE49-F238E27FC236}">
                  <a16:creationId xmlns:a16="http://schemas.microsoft.com/office/drawing/2014/main" id="{D214C25E-398E-4A08-AC35-974306F2ED34}"/>
                </a:ext>
              </a:extLst>
            </p:cNvPr>
            <p:cNvSpPr txBox="1"/>
            <p:nvPr/>
          </p:nvSpPr>
          <p:spPr>
            <a:xfrm>
              <a:off x="1138873" y="2275774"/>
              <a:ext cx="1329905" cy="1196635"/>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05</a:t>
              </a:r>
            </a:p>
            <a:p>
              <a:pPr algn="ctr" defTabSz="1219170">
                <a:spcBef>
                  <a:spcPct val="20000"/>
                </a:spcBef>
                <a:defRPr/>
              </a:pPr>
              <a:r>
                <a:rPr lang="en-US" sz="1100" b="1" dirty="0">
                  <a:solidFill>
                    <a:schemeClr val="bg1"/>
                  </a:solidFill>
                  <a:latin typeface="Candara" panose="020E0502030303020204" pitchFamily="34" charset="0"/>
                </a:rPr>
                <a:t>OPTION</a:t>
              </a:r>
            </a:p>
          </p:txBody>
        </p:sp>
      </p:grpSp>
      <p:sp>
        <p:nvSpPr>
          <p:cNvPr id="44" name="TextBox 43">
            <a:extLst>
              <a:ext uri="{FF2B5EF4-FFF2-40B4-BE49-F238E27FC236}">
                <a16:creationId xmlns:a16="http://schemas.microsoft.com/office/drawing/2014/main" id="{F14D31DC-58A4-4D00-A8E7-ED12AA0E494E}"/>
              </a:ext>
            </a:extLst>
          </p:cNvPr>
          <p:cNvSpPr txBox="1"/>
          <p:nvPr/>
        </p:nvSpPr>
        <p:spPr>
          <a:xfrm>
            <a:off x="1521927" y="5130427"/>
            <a:ext cx="2511673" cy="1194173"/>
          </a:xfrm>
          <a:prstGeom prst="rect">
            <a:avLst/>
          </a:prstGeom>
          <a:noFill/>
        </p:spPr>
        <p:txBody>
          <a:bodyPr wrap="square" rtlCol="0">
            <a:spAutoFit/>
          </a:bodyPr>
          <a:lstStyle/>
          <a:p>
            <a:pPr defTabSz="1219170">
              <a:spcBef>
                <a:spcPct val="20000"/>
              </a:spcBef>
              <a:defRPr/>
            </a:pPr>
            <a:r>
              <a:rPr lang="en-US" sz="1600" dirty="0">
                <a:solidFill>
                  <a:srgbClr val="01AA8D"/>
                </a:solidFill>
                <a:latin typeface="Bernard MT Condensed" panose="02050806060905020404" pitchFamily="18" charset="0"/>
              </a:rPr>
              <a:t>LOREM IPSUM</a:t>
            </a:r>
          </a:p>
          <a:p>
            <a:pPr defTabSz="1219170">
              <a:spcBef>
                <a:spcPct val="20000"/>
              </a:spcBef>
              <a:defRPr/>
            </a:pPr>
            <a:endParaRPr lang="en-US" sz="200" b="1" dirty="0">
              <a:solidFill>
                <a:srgbClr val="56595E"/>
              </a:solidFill>
              <a:latin typeface="Candara" panose="020E0502030303020204" pitchFamily="34" charset="0"/>
            </a:endParaRPr>
          </a:p>
          <a:p>
            <a:pPr defTabSz="1219170">
              <a:spcBef>
                <a:spcPct val="20000"/>
              </a:spcBef>
              <a:defRPr/>
            </a:pPr>
            <a:endParaRPr lang="en-US" sz="100" b="1"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a:t>
            </a:r>
          </a:p>
        </p:txBody>
      </p:sp>
      <p:grpSp>
        <p:nvGrpSpPr>
          <p:cNvPr id="49" name="Group 48">
            <a:extLst>
              <a:ext uri="{FF2B5EF4-FFF2-40B4-BE49-F238E27FC236}">
                <a16:creationId xmlns:a16="http://schemas.microsoft.com/office/drawing/2014/main" id="{E1A8AEDF-C4C2-4033-ABB4-186B141CD570}"/>
              </a:ext>
            </a:extLst>
          </p:cNvPr>
          <p:cNvGrpSpPr>
            <a:grpSpLocks noChangeAspect="1"/>
          </p:cNvGrpSpPr>
          <p:nvPr/>
        </p:nvGrpSpPr>
        <p:grpSpPr>
          <a:xfrm>
            <a:off x="4396953" y="5266829"/>
            <a:ext cx="914400" cy="914400"/>
            <a:chOff x="990600" y="2057400"/>
            <a:chExt cx="1645920" cy="1645920"/>
          </a:xfrm>
        </p:grpSpPr>
        <p:sp>
          <p:nvSpPr>
            <p:cNvPr id="51" name="Oval 50">
              <a:extLst>
                <a:ext uri="{FF2B5EF4-FFF2-40B4-BE49-F238E27FC236}">
                  <a16:creationId xmlns:a16="http://schemas.microsoft.com/office/drawing/2014/main" id="{547C25C0-EA48-4D36-97B2-6C23EC1D4EA5}"/>
                </a:ext>
              </a:extLst>
            </p:cNvPr>
            <p:cNvSpPr>
              <a:spLocks noChangeAspect="1"/>
            </p:cNvSpPr>
            <p:nvPr/>
          </p:nvSpPr>
          <p:spPr>
            <a:xfrm>
              <a:off x="990600" y="2057400"/>
              <a:ext cx="1645920" cy="1645920"/>
            </a:xfrm>
            <a:prstGeom prst="ellipse">
              <a:avLst/>
            </a:prstGeom>
            <a:solidFill>
              <a:srgbClr val="4781CB"/>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Oval 51">
              <a:extLst>
                <a:ext uri="{FF2B5EF4-FFF2-40B4-BE49-F238E27FC236}">
                  <a16:creationId xmlns:a16="http://schemas.microsoft.com/office/drawing/2014/main" id="{37D79613-F08D-4C80-8D70-1DA463D97963}"/>
                </a:ext>
              </a:extLst>
            </p:cNvPr>
            <p:cNvSpPr>
              <a:spLocks noChangeAspect="1"/>
            </p:cNvSpPr>
            <p:nvPr/>
          </p:nvSpPr>
          <p:spPr>
            <a:xfrm>
              <a:off x="1082040" y="2148840"/>
              <a:ext cx="1463040" cy="1463040"/>
            </a:xfrm>
            <a:prstGeom prst="ellipse">
              <a:avLst/>
            </a:prstGeom>
            <a:noFill/>
            <a:ln w="127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extBox 52">
              <a:extLst>
                <a:ext uri="{FF2B5EF4-FFF2-40B4-BE49-F238E27FC236}">
                  <a16:creationId xmlns:a16="http://schemas.microsoft.com/office/drawing/2014/main" id="{CCD7FEFA-469D-41A8-BAB3-37164A60DA64}"/>
                </a:ext>
              </a:extLst>
            </p:cNvPr>
            <p:cNvSpPr txBox="1"/>
            <p:nvPr/>
          </p:nvSpPr>
          <p:spPr>
            <a:xfrm>
              <a:off x="1138873" y="2275774"/>
              <a:ext cx="1329905" cy="1196635"/>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06</a:t>
              </a:r>
            </a:p>
            <a:p>
              <a:pPr algn="ctr" defTabSz="1219170">
                <a:spcBef>
                  <a:spcPct val="20000"/>
                </a:spcBef>
                <a:defRPr/>
              </a:pPr>
              <a:r>
                <a:rPr lang="en-US" sz="1100" b="1" dirty="0">
                  <a:solidFill>
                    <a:schemeClr val="bg1"/>
                  </a:solidFill>
                  <a:latin typeface="Candara" panose="020E0502030303020204" pitchFamily="34" charset="0"/>
                </a:rPr>
                <a:t>OPTION</a:t>
              </a:r>
            </a:p>
          </p:txBody>
        </p:sp>
      </p:grpSp>
      <p:sp>
        <p:nvSpPr>
          <p:cNvPr id="50" name="TextBox 49">
            <a:extLst>
              <a:ext uri="{FF2B5EF4-FFF2-40B4-BE49-F238E27FC236}">
                <a16:creationId xmlns:a16="http://schemas.microsoft.com/office/drawing/2014/main" id="{6056E113-884F-4A34-A9E2-ED5C89D50CC0}"/>
              </a:ext>
            </a:extLst>
          </p:cNvPr>
          <p:cNvSpPr txBox="1"/>
          <p:nvPr/>
        </p:nvSpPr>
        <p:spPr>
          <a:xfrm>
            <a:off x="5349452" y="5126943"/>
            <a:ext cx="2511673" cy="1194173"/>
          </a:xfrm>
          <a:prstGeom prst="rect">
            <a:avLst/>
          </a:prstGeom>
          <a:noFill/>
        </p:spPr>
        <p:txBody>
          <a:bodyPr wrap="square" rtlCol="0">
            <a:spAutoFit/>
          </a:bodyPr>
          <a:lstStyle/>
          <a:p>
            <a:pPr defTabSz="1219170">
              <a:spcBef>
                <a:spcPct val="20000"/>
              </a:spcBef>
              <a:defRPr/>
            </a:pPr>
            <a:r>
              <a:rPr lang="en-US" sz="1600" dirty="0">
                <a:solidFill>
                  <a:srgbClr val="4781CB"/>
                </a:solidFill>
                <a:latin typeface="Bernard MT Condensed" panose="02050806060905020404" pitchFamily="18" charset="0"/>
              </a:rPr>
              <a:t>LOREM IPSUM</a:t>
            </a:r>
          </a:p>
          <a:p>
            <a:pPr defTabSz="1219170">
              <a:spcBef>
                <a:spcPct val="20000"/>
              </a:spcBef>
              <a:defRPr/>
            </a:pPr>
            <a:endParaRPr lang="en-US" sz="200" b="1" dirty="0">
              <a:solidFill>
                <a:srgbClr val="56595E"/>
              </a:solidFill>
              <a:latin typeface="Candara" panose="020E0502030303020204" pitchFamily="34" charset="0"/>
            </a:endParaRPr>
          </a:p>
          <a:p>
            <a:pPr defTabSz="1219170">
              <a:spcBef>
                <a:spcPct val="20000"/>
              </a:spcBef>
              <a:defRPr/>
            </a:pPr>
            <a:endParaRPr lang="en-US" sz="100" b="1"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a:t>
            </a:r>
          </a:p>
        </p:txBody>
      </p:sp>
      <p:pic>
        <p:nvPicPr>
          <p:cNvPr id="36" name="Picture 35">
            <a:hlinkClick r:id="rId3"/>
            <a:extLst>
              <a:ext uri="{FF2B5EF4-FFF2-40B4-BE49-F238E27FC236}">
                <a16:creationId xmlns:a16="http://schemas.microsoft.com/office/drawing/2014/main" id="{07748C92-07FA-4C1B-9272-B533477C468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838403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2" presetClass="entr" presetSubtype="2"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wipe(right)">
                                      <p:cBhvr>
                                        <p:cTn id="11" dur="500"/>
                                        <p:tgtEl>
                                          <p:spTgt spid="7"/>
                                        </p:tgtEl>
                                      </p:cBhvr>
                                    </p:animEffect>
                                  </p:childTnLst>
                                </p:cTn>
                              </p:par>
                            </p:childTnLst>
                          </p:cTn>
                        </p:par>
                        <p:par>
                          <p:cTn id="12" fill="hold">
                            <p:stCondLst>
                              <p:cond delay="1000"/>
                            </p:stCondLst>
                            <p:childTnLst>
                              <p:par>
                                <p:cTn id="13" presetID="42" presetClass="entr" presetSubtype="0" fill="hold" nodeType="after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fade">
                                      <p:cBhvr>
                                        <p:cTn id="15" dur="1000"/>
                                        <p:tgtEl>
                                          <p:spTgt spid="9"/>
                                        </p:tgtEl>
                                      </p:cBhvr>
                                    </p:animEffect>
                                    <p:anim calcmode="lin" valueType="num">
                                      <p:cBhvr>
                                        <p:cTn id="16" dur="1000" fill="hold"/>
                                        <p:tgtEl>
                                          <p:spTgt spid="9"/>
                                        </p:tgtEl>
                                        <p:attrNameLst>
                                          <p:attrName>ppt_x</p:attrName>
                                        </p:attrNameLst>
                                      </p:cBhvr>
                                      <p:tavLst>
                                        <p:tav tm="0">
                                          <p:val>
                                            <p:strVal val="#ppt_x"/>
                                          </p:val>
                                        </p:tav>
                                        <p:tav tm="100000">
                                          <p:val>
                                            <p:strVal val="#ppt_x"/>
                                          </p:val>
                                        </p:tav>
                                      </p:tavLst>
                                    </p:anim>
                                    <p:anim calcmode="lin" valueType="num">
                                      <p:cBhvr>
                                        <p:cTn id="17" dur="1000" fill="hold"/>
                                        <p:tgtEl>
                                          <p:spTgt spid="9"/>
                                        </p:tgtEl>
                                        <p:attrNameLst>
                                          <p:attrName>ppt_y</p:attrName>
                                        </p:attrNameLst>
                                      </p:cBhvr>
                                      <p:tavLst>
                                        <p:tav tm="0">
                                          <p:val>
                                            <p:strVal val="#ppt_y+.1"/>
                                          </p:val>
                                        </p:tav>
                                        <p:tav tm="100000">
                                          <p:val>
                                            <p:strVal val="#ppt_y"/>
                                          </p:val>
                                        </p:tav>
                                      </p:tavLst>
                                    </p:anim>
                                  </p:childTnLst>
                                </p:cTn>
                              </p:par>
                            </p:childTnLst>
                          </p:cTn>
                        </p:par>
                        <p:par>
                          <p:cTn id="18" fill="hold">
                            <p:stCondLst>
                              <p:cond delay="2000"/>
                            </p:stCondLst>
                            <p:childTnLst>
                              <p:par>
                                <p:cTn id="19" presetID="22" presetClass="entr" presetSubtype="8" fill="hold" grpId="0" nodeType="afterEffect">
                                  <p:stCondLst>
                                    <p:cond delay="0"/>
                                  </p:stCondLst>
                                  <p:childTnLst>
                                    <p:set>
                                      <p:cBhvr>
                                        <p:cTn id="20" dur="1" fill="hold">
                                          <p:stCondLst>
                                            <p:cond delay="0"/>
                                          </p:stCondLst>
                                        </p:cTn>
                                        <p:tgtEl>
                                          <p:spTgt spid="23"/>
                                        </p:tgtEl>
                                        <p:attrNameLst>
                                          <p:attrName>style.visibility</p:attrName>
                                        </p:attrNameLst>
                                      </p:cBhvr>
                                      <p:to>
                                        <p:strVal val="visible"/>
                                      </p:to>
                                    </p:set>
                                    <p:animEffect transition="in" filter="wipe(left)">
                                      <p:cBhvr>
                                        <p:cTn id="21" dur="500"/>
                                        <p:tgtEl>
                                          <p:spTgt spid="23"/>
                                        </p:tgtEl>
                                      </p:cBhvr>
                                    </p:animEffect>
                                  </p:childTnLst>
                                </p:cTn>
                              </p:par>
                            </p:childTnLst>
                          </p:cTn>
                        </p:par>
                        <p:par>
                          <p:cTn id="22" fill="hold">
                            <p:stCondLst>
                              <p:cond delay="2500"/>
                            </p:stCondLst>
                            <p:childTnLst>
                              <p:par>
                                <p:cTn id="23" presetID="42" presetClass="entr" presetSubtype="0" fill="hold" nodeType="afterEffect">
                                  <p:stCondLst>
                                    <p:cond delay="0"/>
                                  </p:stCondLst>
                                  <p:childTnLst>
                                    <p:set>
                                      <p:cBhvr>
                                        <p:cTn id="24" dur="1" fill="hold">
                                          <p:stCondLst>
                                            <p:cond delay="0"/>
                                          </p:stCondLst>
                                        </p:cTn>
                                        <p:tgtEl>
                                          <p:spTgt spid="25"/>
                                        </p:tgtEl>
                                        <p:attrNameLst>
                                          <p:attrName>style.visibility</p:attrName>
                                        </p:attrNameLst>
                                      </p:cBhvr>
                                      <p:to>
                                        <p:strVal val="visible"/>
                                      </p:to>
                                    </p:set>
                                    <p:animEffect transition="in" filter="fade">
                                      <p:cBhvr>
                                        <p:cTn id="25" dur="1000"/>
                                        <p:tgtEl>
                                          <p:spTgt spid="25"/>
                                        </p:tgtEl>
                                      </p:cBhvr>
                                    </p:animEffect>
                                    <p:anim calcmode="lin" valueType="num">
                                      <p:cBhvr>
                                        <p:cTn id="26" dur="1000" fill="hold"/>
                                        <p:tgtEl>
                                          <p:spTgt spid="25"/>
                                        </p:tgtEl>
                                        <p:attrNameLst>
                                          <p:attrName>ppt_x</p:attrName>
                                        </p:attrNameLst>
                                      </p:cBhvr>
                                      <p:tavLst>
                                        <p:tav tm="0">
                                          <p:val>
                                            <p:strVal val="#ppt_x"/>
                                          </p:val>
                                        </p:tav>
                                        <p:tav tm="100000">
                                          <p:val>
                                            <p:strVal val="#ppt_x"/>
                                          </p:val>
                                        </p:tav>
                                      </p:tavLst>
                                    </p:anim>
                                    <p:anim calcmode="lin" valueType="num">
                                      <p:cBhvr>
                                        <p:cTn id="27" dur="1000" fill="hold"/>
                                        <p:tgtEl>
                                          <p:spTgt spid="25"/>
                                        </p:tgtEl>
                                        <p:attrNameLst>
                                          <p:attrName>ppt_y</p:attrName>
                                        </p:attrNameLst>
                                      </p:cBhvr>
                                      <p:tavLst>
                                        <p:tav tm="0">
                                          <p:val>
                                            <p:strVal val="#ppt_y+.1"/>
                                          </p:val>
                                        </p:tav>
                                        <p:tav tm="100000">
                                          <p:val>
                                            <p:strVal val="#ppt_y"/>
                                          </p:val>
                                        </p:tav>
                                      </p:tavLst>
                                    </p:anim>
                                  </p:childTnLst>
                                </p:cTn>
                              </p:par>
                            </p:childTnLst>
                          </p:cTn>
                        </p:par>
                        <p:par>
                          <p:cTn id="28" fill="hold">
                            <p:stCondLst>
                              <p:cond delay="3500"/>
                            </p:stCondLst>
                            <p:childTnLst>
                              <p:par>
                                <p:cTn id="29" presetID="22" presetClass="entr" presetSubtype="8" fill="hold" grpId="0" nodeType="afterEffect">
                                  <p:stCondLst>
                                    <p:cond delay="0"/>
                                  </p:stCondLst>
                                  <p:childTnLst>
                                    <p:set>
                                      <p:cBhvr>
                                        <p:cTn id="30" dur="1" fill="hold">
                                          <p:stCondLst>
                                            <p:cond delay="0"/>
                                          </p:stCondLst>
                                        </p:cTn>
                                        <p:tgtEl>
                                          <p:spTgt spid="26"/>
                                        </p:tgtEl>
                                        <p:attrNameLst>
                                          <p:attrName>style.visibility</p:attrName>
                                        </p:attrNameLst>
                                      </p:cBhvr>
                                      <p:to>
                                        <p:strVal val="visible"/>
                                      </p:to>
                                    </p:set>
                                    <p:animEffect transition="in" filter="wipe(left)">
                                      <p:cBhvr>
                                        <p:cTn id="31" dur="500"/>
                                        <p:tgtEl>
                                          <p:spTgt spid="26"/>
                                        </p:tgtEl>
                                      </p:cBhvr>
                                    </p:animEffect>
                                  </p:childTnLst>
                                </p:cTn>
                              </p:par>
                            </p:childTnLst>
                          </p:cTn>
                        </p:par>
                        <p:par>
                          <p:cTn id="32" fill="hold">
                            <p:stCondLst>
                              <p:cond delay="4000"/>
                            </p:stCondLst>
                            <p:childTnLst>
                              <p:par>
                                <p:cTn id="33" presetID="42" presetClass="entr" presetSubtype="0" fill="hold" nodeType="afterEffect">
                                  <p:stCondLst>
                                    <p:cond delay="0"/>
                                  </p:stCondLst>
                                  <p:childTnLst>
                                    <p:set>
                                      <p:cBhvr>
                                        <p:cTn id="34" dur="1" fill="hold">
                                          <p:stCondLst>
                                            <p:cond delay="0"/>
                                          </p:stCondLst>
                                        </p:cTn>
                                        <p:tgtEl>
                                          <p:spTgt spid="31"/>
                                        </p:tgtEl>
                                        <p:attrNameLst>
                                          <p:attrName>style.visibility</p:attrName>
                                        </p:attrNameLst>
                                      </p:cBhvr>
                                      <p:to>
                                        <p:strVal val="visible"/>
                                      </p:to>
                                    </p:set>
                                    <p:animEffect transition="in" filter="fade">
                                      <p:cBhvr>
                                        <p:cTn id="35" dur="1000"/>
                                        <p:tgtEl>
                                          <p:spTgt spid="31"/>
                                        </p:tgtEl>
                                      </p:cBhvr>
                                    </p:animEffect>
                                    <p:anim calcmode="lin" valueType="num">
                                      <p:cBhvr>
                                        <p:cTn id="36" dur="1000" fill="hold"/>
                                        <p:tgtEl>
                                          <p:spTgt spid="31"/>
                                        </p:tgtEl>
                                        <p:attrNameLst>
                                          <p:attrName>ppt_x</p:attrName>
                                        </p:attrNameLst>
                                      </p:cBhvr>
                                      <p:tavLst>
                                        <p:tav tm="0">
                                          <p:val>
                                            <p:strVal val="#ppt_x"/>
                                          </p:val>
                                        </p:tav>
                                        <p:tav tm="100000">
                                          <p:val>
                                            <p:strVal val="#ppt_x"/>
                                          </p:val>
                                        </p:tav>
                                      </p:tavLst>
                                    </p:anim>
                                    <p:anim calcmode="lin" valueType="num">
                                      <p:cBhvr>
                                        <p:cTn id="37" dur="1000" fill="hold"/>
                                        <p:tgtEl>
                                          <p:spTgt spid="31"/>
                                        </p:tgtEl>
                                        <p:attrNameLst>
                                          <p:attrName>ppt_y</p:attrName>
                                        </p:attrNameLst>
                                      </p:cBhvr>
                                      <p:tavLst>
                                        <p:tav tm="0">
                                          <p:val>
                                            <p:strVal val="#ppt_y+.1"/>
                                          </p:val>
                                        </p:tav>
                                        <p:tav tm="100000">
                                          <p:val>
                                            <p:strVal val="#ppt_y"/>
                                          </p:val>
                                        </p:tav>
                                      </p:tavLst>
                                    </p:anim>
                                  </p:childTnLst>
                                </p:cTn>
                              </p:par>
                            </p:childTnLst>
                          </p:cTn>
                        </p:par>
                        <p:par>
                          <p:cTn id="38" fill="hold">
                            <p:stCondLst>
                              <p:cond delay="5000"/>
                            </p:stCondLst>
                            <p:childTnLst>
                              <p:par>
                                <p:cTn id="39" presetID="22" presetClass="entr" presetSubtype="8" fill="hold" grpId="0" nodeType="afterEffect">
                                  <p:stCondLst>
                                    <p:cond delay="0"/>
                                  </p:stCondLst>
                                  <p:childTnLst>
                                    <p:set>
                                      <p:cBhvr>
                                        <p:cTn id="40" dur="1" fill="hold">
                                          <p:stCondLst>
                                            <p:cond delay="0"/>
                                          </p:stCondLst>
                                        </p:cTn>
                                        <p:tgtEl>
                                          <p:spTgt spid="32"/>
                                        </p:tgtEl>
                                        <p:attrNameLst>
                                          <p:attrName>style.visibility</p:attrName>
                                        </p:attrNameLst>
                                      </p:cBhvr>
                                      <p:to>
                                        <p:strVal val="visible"/>
                                      </p:to>
                                    </p:set>
                                    <p:animEffect transition="in" filter="wipe(left)">
                                      <p:cBhvr>
                                        <p:cTn id="41" dur="500"/>
                                        <p:tgtEl>
                                          <p:spTgt spid="32"/>
                                        </p:tgtEl>
                                      </p:cBhvr>
                                    </p:animEffect>
                                  </p:childTnLst>
                                </p:cTn>
                              </p:par>
                            </p:childTnLst>
                          </p:cTn>
                        </p:par>
                        <p:par>
                          <p:cTn id="42" fill="hold">
                            <p:stCondLst>
                              <p:cond delay="5500"/>
                            </p:stCondLst>
                            <p:childTnLst>
                              <p:par>
                                <p:cTn id="43" presetID="42" presetClass="entr" presetSubtype="0" fill="hold" nodeType="afterEffect">
                                  <p:stCondLst>
                                    <p:cond delay="0"/>
                                  </p:stCondLst>
                                  <p:childTnLst>
                                    <p:set>
                                      <p:cBhvr>
                                        <p:cTn id="44" dur="1" fill="hold">
                                          <p:stCondLst>
                                            <p:cond delay="0"/>
                                          </p:stCondLst>
                                        </p:cTn>
                                        <p:tgtEl>
                                          <p:spTgt spid="37"/>
                                        </p:tgtEl>
                                        <p:attrNameLst>
                                          <p:attrName>style.visibility</p:attrName>
                                        </p:attrNameLst>
                                      </p:cBhvr>
                                      <p:to>
                                        <p:strVal val="visible"/>
                                      </p:to>
                                    </p:set>
                                    <p:animEffect transition="in" filter="fade">
                                      <p:cBhvr>
                                        <p:cTn id="45" dur="1000"/>
                                        <p:tgtEl>
                                          <p:spTgt spid="37"/>
                                        </p:tgtEl>
                                      </p:cBhvr>
                                    </p:animEffect>
                                    <p:anim calcmode="lin" valueType="num">
                                      <p:cBhvr>
                                        <p:cTn id="46" dur="1000" fill="hold"/>
                                        <p:tgtEl>
                                          <p:spTgt spid="37"/>
                                        </p:tgtEl>
                                        <p:attrNameLst>
                                          <p:attrName>ppt_x</p:attrName>
                                        </p:attrNameLst>
                                      </p:cBhvr>
                                      <p:tavLst>
                                        <p:tav tm="0">
                                          <p:val>
                                            <p:strVal val="#ppt_x"/>
                                          </p:val>
                                        </p:tav>
                                        <p:tav tm="100000">
                                          <p:val>
                                            <p:strVal val="#ppt_x"/>
                                          </p:val>
                                        </p:tav>
                                      </p:tavLst>
                                    </p:anim>
                                    <p:anim calcmode="lin" valueType="num">
                                      <p:cBhvr>
                                        <p:cTn id="47" dur="1000" fill="hold"/>
                                        <p:tgtEl>
                                          <p:spTgt spid="37"/>
                                        </p:tgtEl>
                                        <p:attrNameLst>
                                          <p:attrName>ppt_y</p:attrName>
                                        </p:attrNameLst>
                                      </p:cBhvr>
                                      <p:tavLst>
                                        <p:tav tm="0">
                                          <p:val>
                                            <p:strVal val="#ppt_y+.1"/>
                                          </p:val>
                                        </p:tav>
                                        <p:tav tm="100000">
                                          <p:val>
                                            <p:strVal val="#ppt_y"/>
                                          </p:val>
                                        </p:tav>
                                      </p:tavLst>
                                    </p:anim>
                                  </p:childTnLst>
                                </p:cTn>
                              </p:par>
                            </p:childTnLst>
                          </p:cTn>
                        </p:par>
                        <p:par>
                          <p:cTn id="48" fill="hold">
                            <p:stCondLst>
                              <p:cond delay="6500"/>
                            </p:stCondLst>
                            <p:childTnLst>
                              <p:par>
                                <p:cTn id="49" presetID="22" presetClass="entr" presetSubtype="8" fill="hold" grpId="0" nodeType="afterEffect">
                                  <p:stCondLst>
                                    <p:cond delay="0"/>
                                  </p:stCondLst>
                                  <p:childTnLst>
                                    <p:set>
                                      <p:cBhvr>
                                        <p:cTn id="50" dur="1" fill="hold">
                                          <p:stCondLst>
                                            <p:cond delay="0"/>
                                          </p:stCondLst>
                                        </p:cTn>
                                        <p:tgtEl>
                                          <p:spTgt spid="38"/>
                                        </p:tgtEl>
                                        <p:attrNameLst>
                                          <p:attrName>style.visibility</p:attrName>
                                        </p:attrNameLst>
                                      </p:cBhvr>
                                      <p:to>
                                        <p:strVal val="visible"/>
                                      </p:to>
                                    </p:set>
                                    <p:animEffect transition="in" filter="wipe(left)">
                                      <p:cBhvr>
                                        <p:cTn id="51" dur="500"/>
                                        <p:tgtEl>
                                          <p:spTgt spid="38"/>
                                        </p:tgtEl>
                                      </p:cBhvr>
                                    </p:animEffect>
                                  </p:childTnLst>
                                </p:cTn>
                              </p:par>
                            </p:childTnLst>
                          </p:cTn>
                        </p:par>
                        <p:par>
                          <p:cTn id="52" fill="hold">
                            <p:stCondLst>
                              <p:cond delay="7000"/>
                            </p:stCondLst>
                            <p:childTnLst>
                              <p:par>
                                <p:cTn id="53" presetID="42" presetClass="entr" presetSubtype="0" fill="hold" nodeType="afterEffect">
                                  <p:stCondLst>
                                    <p:cond delay="0"/>
                                  </p:stCondLst>
                                  <p:childTnLst>
                                    <p:set>
                                      <p:cBhvr>
                                        <p:cTn id="54" dur="1" fill="hold">
                                          <p:stCondLst>
                                            <p:cond delay="0"/>
                                          </p:stCondLst>
                                        </p:cTn>
                                        <p:tgtEl>
                                          <p:spTgt spid="43"/>
                                        </p:tgtEl>
                                        <p:attrNameLst>
                                          <p:attrName>style.visibility</p:attrName>
                                        </p:attrNameLst>
                                      </p:cBhvr>
                                      <p:to>
                                        <p:strVal val="visible"/>
                                      </p:to>
                                    </p:set>
                                    <p:animEffect transition="in" filter="fade">
                                      <p:cBhvr>
                                        <p:cTn id="55" dur="1000"/>
                                        <p:tgtEl>
                                          <p:spTgt spid="43"/>
                                        </p:tgtEl>
                                      </p:cBhvr>
                                    </p:animEffect>
                                    <p:anim calcmode="lin" valueType="num">
                                      <p:cBhvr>
                                        <p:cTn id="56" dur="1000" fill="hold"/>
                                        <p:tgtEl>
                                          <p:spTgt spid="43"/>
                                        </p:tgtEl>
                                        <p:attrNameLst>
                                          <p:attrName>ppt_x</p:attrName>
                                        </p:attrNameLst>
                                      </p:cBhvr>
                                      <p:tavLst>
                                        <p:tav tm="0">
                                          <p:val>
                                            <p:strVal val="#ppt_x"/>
                                          </p:val>
                                        </p:tav>
                                        <p:tav tm="100000">
                                          <p:val>
                                            <p:strVal val="#ppt_x"/>
                                          </p:val>
                                        </p:tav>
                                      </p:tavLst>
                                    </p:anim>
                                    <p:anim calcmode="lin" valueType="num">
                                      <p:cBhvr>
                                        <p:cTn id="57" dur="1000" fill="hold"/>
                                        <p:tgtEl>
                                          <p:spTgt spid="43"/>
                                        </p:tgtEl>
                                        <p:attrNameLst>
                                          <p:attrName>ppt_y</p:attrName>
                                        </p:attrNameLst>
                                      </p:cBhvr>
                                      <p:tavLst>
                                        <p:tav tm="0">
                                          <p:val>
                                            <p:strVal val="#ppt_y+.1"/>
                                          </p:val>
                                        </p:tav>
                                        <p:tav tm="100000">
                                          <p:val>
                                            <p:strVal val="#ppt_y"/>
                                          </p:val>
                                        </p:tav>
                                      </p:tavLst>
                                    </p:anim>
                                  </p:childTnLst>
                                </p:cTn>
                              </p:par>
                            </p:childTnLst>
                          </p:cTn>
                        </p:par>
                        <p:par>
                          <p:cTn id="58" fill="hold">
                            <p:stCondLst>
                              <p:cond delay="8000"/>
                            </p:stCondLst>
                            <p:childTnLst>
                              <p:par>
                                <p:cTn id="59" presetID="22" presetClass="entr" presetSubtype="8" fill="hold" grpId="0" nodeType="afterEffect">
                                  <p:stCondLst>
                                    <p:cond delay="0"/>
                                  </p:stCondLst>
                                  <p:childTnLst>
                                    <p:set>
                                      <p:cBhvr>
                                        <p:cTn id="60" dur="1" fill="hold">
                                          <p:stCondLst>
                                            <p:cond delay="0"/>
                                          </p:stCondLst>
                                        </p:cTn>
                                        <p:tgtEl>
                                          <p:spTgt spid="44"/>
                                        </p:tgtEl>
                                        <p:attrNameLst>
                                          <p:attrName>style.visibility</p:attrName>
                                        </p:attrNameLst>
                                      </p:cBhvr>
                                      <p:to>
                                        <p:strVal val="visible"/>
                                      </p:to>
                                    </p:set>
                                    <p:animEffect transition="in" filter="wipe(left)">
                                      <p:cBhvr>
                                        <p:cTn id="61" dur="500"/>
                                        <p:tgtEl>
                                          <p:spTgt spid="44"/>
                                        </p:tgtEl>
                                      </p:cBhvr>
                                    </p:animEffect>
                                  </p:childTnLst>
                                </p:cTn>
                              </p:par>
                            </p:childTnLst>
                          </p:cTn>
                        </p:par>
                        <p:par>
                          <p:cTn id="62" fill="hold">
                            <p:stCondLst>
                              <p:cond delay="8500"/>
                            </p:stCondLst>
                            <p:childTnLst>
                              <p:par>
                                <p:cTn id="63" presetID="42" presetClass="entr" presetSubtype="0" fill="hold" nodeType="afterEffect">
                                  <p:stCondLst>
                                    <p:cond delay="0"/>
                                  </p:stCondLst>
                                  <p:childTnLst>
                                    <p:set>
                                      <p:cBhvr>
                                        <p:cTn id="64" dur="1" fill="hold">
                                          <p:stCondLst>
                                            <p:cond delay="0"/>
                                          </p:stCondLst>
                                        </p:cTn>
                                        <p:tgtEl>
                                          <p:spTgt spid="49"/>
                                        </p:tgtEl>
                                        <p:attrNameLst>
                                          <p:attrName>style.visibility</p:attrName>
                                        </p:attrNameLst>
                                      </p:cBhvr>
                                      <p:to>
                                        <p:strVal val="visible"/>
                                      </p:to>
                                    </p:set>
                                    <p:animEffect transition="in" filter="fade">
                                      <p:cBhvr>
                                        <p:cTn id="65" dur="1000"/>
                                        <p:tgtEl>
                                          <p:spTgt spid="49"/>
                                        </p:tgtEl>
                                      </p:cBhvr>
                                    </p:animEffect>
                                    <p:anim calcmode="lin" valueType="num">
                                      <p:cBhvr>
                                        <p:cTn id="66" dur="1000" fill="hold"/>
                                        <p:tgtEl>
                                          <p:spTgt spid="49"/>
                                        </p:tgtEl>
                                        <p:attrNameLst>
                                          <p:attrName>ppt_x</p:attrName>
                                        </p:attrNameLst>
                                      </p:cBhvr>
                                      <p:tavLst>
                                        <p:tav tm="0">
                                          <p:val>
                                            <p:strVal val="#ppt_x"/>
                                          </p:val>
                                        </p:tav>
                                        <p:tav tm="100000">
                                          <p:val>
                                            <p:strVal val="#ppt_x"/>
                                          </p:val>
                                        </p:tav>
                                      </p:tavLst>
                                    </p:anim>
                                    <p:anim calcmode="lin" valueType="num">
                                      <p:cBhvr>
                                        <p:cTn id="67" dur="1000" fill="hold"/>
                                        <p:tgtEl>
                                          <p:spTgt spid="49"/>
                                        </p:tgtEl>
                                        <p:attrNameLst>
                                          <p:attrName>ppt_y</p:attrName>
                                        </p:attrNameLst>
                                      </p:cBhvr>
                                      <p:tavLst>
                                        <p:tav tm="0">
                                          <p:val>
                                            <p:strVal val="#ppt_y+.1"/>
                                          </p:val>
                                        </p:tav>
                                        <p:tav tm="100000">
                                          <p:val>
                                            <p:strVal val="#ppt_y"/>
                                          </p:val>
                                        </p:tav>
                                      </p:tavLst>
                                    </p:anim>
                                  </p:childTnLst>
                                </p:cTn>
                              </p:par>
                            </p:childTnLst>
                          </p:cTn>
                        </p:par>
                        <p:par>
                          <p:cTn id="68" fill="hold">
                            <p:stCondLst>
                              <p:cond delay="9500"/>
                            </p:stCondLst>
                            <p:childTnLst>
                              <p:par>
                                <p:cTn id="69" presetID="22" presetClass="entr" presetSubtype="8" fill="hold" grpId="0" nodeType="afterEffect">
                                  <p:stCondLst>
                                    <p:cond delay="0"/>
                                  </p:stCondLst>
                                  <p:childTnLst>
                                    <p:set>
                                      <p:cBhvr>
                                        <p:cTn id="70" dur="1" fill="hold">
                                          <p:stCondLst>
                                            <p:cond delay="0"/>
                                          </p:stCondLst>
                                        </p:cTn>
                                        <p:tgtEl>
                                          <p:spTgt spid="50"/>
                                        </p:tgtEl>
                                        <p:attrNameLst>
                                          <p:attrName>style.visibility</p:attrName>
                                        </p:attrNameLst>
                                      </p:cBhvr>
                                      <p:to>
                                        <p:strVal val="visible"/>
                                      </p:to>
                                    </p:set>
                                    <p:animEffect transition="in" filter="wipe(left)">
                                      <p:cBhvr>
                                        <p:cTn id="71"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7" grpId="0" animBg="1"/>
      <p:bldP spid="23" grpId="0"/>
      <p:bldP spid="26" grpId="0"/>
      <p:bldP spid="32" grpId="0"/>
      <p:bldP spid="38" grpId="0"/>
      <p:bldP spid="44" grpId="0"/>
      <p:bldP spid="5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1705</TotalTime>
  <Words>1342</Words>
  <Application>Microsoft Office PowerPoint</Application>
  <PresentationFormat>Widescreen</PresentationFormat>
  <Paragraphs>84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356</cp:revision>
  <dcterms:created xsi:type="dcterms:W3CDTF">2016-09-28T22:08:47Z</dcterms:created>
  <dcterms:modified xsi:type="dcterms:W3CDTF">2018-11-12T22:09:05Z</dcterms:modified>
</cp:coreProperties>
</file>