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68"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344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B06E1D5C-9358-4AF4-B627-7133AA7F80C8}"/>
              </a:ext>
            </a:extLst>
          </p:cNvPr>
          <p:cNvGrpSpPr/>
          <p:nvPr/>
        </p:nvGrpSpPr>
        <p:grpSpPr>
          <a:xfrm>
            <a:off x="5440574" y="1218251"/>
            <a:ext cx="2951094" cy="1220891"/>
            <a:chOff x="5440574" y="1218251"/>
            <a:chExt cx="2951094" cy="1220891"/>
          </a:xfrm>
        </p:grpSpPr>
        <p:sp>
          <p:nvSpPr>
            <p:cNvPr id="13" name="Freeform: Shape 12">
              <a:extLst>
                <a:ext uri="{FF2B5EF4-FFF2-40B4-BE49-F238E27FC236}">
                  <a16:creationId xmlns:a16="http://schemas.microsoft.com/office/drawing/2014/main" id="{89C3B662-BE7D-45AA-9621-C5571A115AFF}"/>
                </a:ext>
              </a:extLst>
            </p:cNvPr>
            <p:cNvSpPr/>
            <p:nvPr/>
          </p:nvSpPr>
          <p:spPr>
            <a:xfrm rot="19765571">
              <a:off x="5440574" y="1707622"/>
              <a:ext cx="2951094" cy="731520"/>
            </a:xfrm>
            <a:custGeom>
              <a:avLst/>
              <a:gdLst>
                <a:gd name="connsiteX0" fmla="*/ 2951094 w 2951094"/>
                <a:gd name="connsiteY0" fmla="*/ 0 h 731520"/>
                <a:gd name="connsiteX1" fmla="*/ 2518925 w 2951094"/>
                <a:gd name="connsiteY1" fmla="*/ 731520 h 731520"/>
                <a:gd name="connsiteX2" fmla="*/ 0 w 2951094"/>
                <a:gd name="connsiteY2" fmla="*/ 731520 h 731520"/>
                <a:gd name="connsiteX3" fmla="*/ 432169 w 2951094"/>
                <a:gd name="connsiteY3" fmla="*/ 0 h 731520"/>
              </a:gdLst>
              <a:ahLst/>
              <a:cxnLst>
                <a:cxn ang="0">
                  <a:pos x="connsiteX0" y="connsiteY0"/>
                </a:cxn>
                <a:cxn ang="0">
                  <a:pos x="connsiteX1" y="connsiteY1"/>
                </a:cxn>
                <a:cxn ang="0">
                  <a:pos x="connsiteX2" y="connsiteY2"/>
                </a:cxn>
                <a:cxn ang="0">
                  <a:pos x="connsiteX3" y="connsiteY3"/>
                </a:cxn>
              </a:cxnLst>
              <a:rect l="l" t="t" r="r" b="b"/>
              <a:pathLst>
                <a:path w="2951094" h="731520">
                  <a:moveTo>
                    <a:pt x="2951094" y="0"/>
                  </a:moveTo>
                  <a:lnTo>
                    <a:pt x="2518925" y="731520"/>
                  </a:lnTo>
                  <a:lnTo>
                    <a:pt x="0" y="731520"/>
                  </a:lnTo>
                  <a:lnTo>
                    <a:pt x="432169" y="0"/>
                  </a:lnTo>
                  <a:close/>
                </a:path>
              </a:pathLst>
            </a:custGeom>
            <a:solidFill>
              <a:srgbClr val="FF2B2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D13179-8C4C-4703-A7A5-ECE531D3DD66}"/>
                </a:ext>
              </a:extLst>
            </p:cNvPr>
            <p:cNvSpPr txBox="1"/>
            <p:nvPr/>
          </p:nvSpPr>
          <p:spPr>
            <a:xfrm>
              <a:off x="7320190" y="121825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1B5BACBF-2B43-459A-85B4-C643EFDE2513}"/>
              </a:ext>
            </a:extLst>
          </p:cNvPr>
          <p:cNvGrpSpPr/>
          <p:nvPr/>
        </p:nvGrpSpPr>
        <p:grpSpPr>
          <a:xfrm>
            <a:off x="5415166" y="2538935"/>
            <a:ext cx="1926917" cy="986306"/>
            <a:chOff x="5415166" y="2538935"/>
            <a:chExt cx="1926917" cy="986306"/>
          </a:xfrm>
        </p:grpSpPr>
        <p:sp>
          <p:nvSpPr>
            <p:cNvPr id="26" name="Freeform: Shape 25">
              <a:extLst>
                <a:ext uri="{FF2B5EF4-FFF2-40B4-BE49-F238E27FC236}">
                  <a16:creationId xmlns:a16="http://schemas.microsoft.com/office/drawing/2014/main" id="{9F8F960E-94E6-4B58-ABB3-48FACE6B6B13}"/>
                </a:ext>
              </a:extLst>
            </p:cNvPr>
            <p:cNvSpPr/>
            <p:nvPr/>
          </p:nvSpPr>
          <p:spPr>
            <a:xfrm rot="2229712">
              <a:off x="5415166" y="2793721"/>
              <a:ext cx="1926917" cy="731520"/>
            </a:xfrm>
            <a:custGeom>
              <a:avLst/>
              <a:gdLst>
                <a:gd name="connsiteX0" fmla="*/ 0 w 1926917"/>
                <a:gd name="connsiteY0" fmla="*/ 0 h 731520"/>
                <a:gd name="connsiteX1" fmla="*/ 1400589 w 1926917"/>
                <a:gd name="connsiteY1" fmla="*/ 0 h 731520"/>
                <a:gd name="connsiteX2" fmla="*/ 1926917 w 1926917"/>
                <a:gd name="connsiteY2" fmla="*/ 694371 h 731520"/>
                <a:gd name="connsiteX3" fmla="*/ 1911673 w 1926917"/>
                <a:gd name="connsiteY3" fmla="*/ 731520 h 731520"/>
                <a:gd name="connsiteX4" fmla="*/ 554487 w 1926917"/>
                <a:gd name="connsiteY4" fmla="*/ 73152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6917" h="731520">
                  <a:moveTo>
                    <a:pt x="0" y="0"/>
                  </a:moveTo>
                  <a:lnTo>
                    <a:pt x="1400589" y="0"/>
                  </a:lnTo>
                  <a:lnTo>
                    <a:pt x="1926917" y="694371"/>
                  </a:lnTo>
                  <a:lnTo>
                    <a:pt x="1911673" y="731520"/>
                  </a:lnTo>
                  <a:lnTo>
                    <a:pt x="554487" y="731520"/>
                  </a:lnTo>
                  <a:close/>
                </a:path>
              </a:pathLst>
            </a:custGeom>
            <a:solidFill>
              <a:srgbClr val="85C401"/>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2DD5C6-E2E3-4698-A9BD-7E6CE74CF57E}"/>
                </a:ext>
              </a:extLst>
            </p:cNvPr>
            <p:cNvSpPr txBox="1"/>
            <p:nvPr/>
          </p:nvSpPr>
          <p:spPr>
            <a:xfrm>
              <a:off x="5726582" y="253893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C56BD504-7C31-430A-9FE5-595875AB74D3}"/>
              </a:ext>
            </a:extLst>
          </p:cNvPr>
          <p:cNvGrpSpPr/>
          <p:nvPr/>
        </p:nvGrpSpPr>
        <p:grpSpPr>
          <a:xfrm>
            <a:off x="4473346" y="3346826"/>
            <a:ext cx="2859698" cy="1206886"/>
            <a:chOff x="4473346" y="3346826"/>
            <a:chExt cx="2859698" cy="1206886"/>
          </a:xfrm>
        </p:grpSpPr>
        <p:sp>
          <p:nvSpPr>
            <p:cNvPr id="19" name="Freeform: Shape 18">
              <a:extLst>
                <a:ext uri="{FF2B5EF4-FFF2-40B4-BE49-F238E27FC236}">
                  <a16:creationId xmlns:a16="http://schemas.microsoft.com/office/drawing/2014/main" id="{D596F9EF-AB28-4DAE-B282-1AD28E64D198}"/>
                </a:ext>
              </a:extLst>
            </p:cNvPr>
            <p:cNvSpPr/>
            <p:nvPr/>
          </p:nvSpPr>
          <p:spPr>
            <a:xfrm rot="19764634">
              <a:off x="4473346" y="3822192"/>
              <a:ext cx="2859698" cy="731520"/>
            </a:xfrm>
            <a:custGeom>
              <a:avLst/>
              <a:gdLst>
                <a:gd name="connsiteX0" fmla="*/ 2859698 w 2859698"/>
                <a:gd name="connsiteY0" fmla="*/ 0 h 731520"/>
                <a:gd name="connsiteX1" fmla="*/ 2427260 w 2859698"/>
                <a:gd name="connsiteY1" fmla="*/ 731520 h 731520"/>
                <a:gd name="connsiteX2" fmla="*/ 0 w 2859698"/>
                <a:gd name="connsiteY2" fmla="*/ 731520 h 731520"/>
                <a:gd name="connsiteX3" fmla="*/ 432437 w 2859698"/>
                <a:gd name="connsiteY3" fmla="*/ 0 h 731520"/>
              </a:gdLst>
              <a:ahLst/>
              <a:cxnLst>
                <a:cxn ang="0">
                  <a:pos x="connsiteX0" y="connsiteY0"/>
                </a:cxn>
                <a:cxn ang="0">
                  <a:pos x="connsiteX1" y="connsiteY1"/>
                </a:cxn>
                <a:cxn ang="0">
                  <a:pos x="connsiteX2" y="connsiteY2"/>
                </a:cxn>
                <a:cxn ang="0">
                  <a:pos x="connsiteX3" y="connsiteY3"/>
                </a:cxn>
              </a:cxnLst>
              <a:rect l="l" t="t" r="r" b="b"/>
              <a:pathLst>
                <a:path w="2859698" h="731520">
                  <a:moveTo>
                    <a:pt x="2859698" y="0"/>
                  </a:moveTo>
                  <a:lnTo>
                    <a:pt x="2427260" y="731520"/>
                  </a:lnTo>
                  <a:lnTo>
                    <a:pt x="0" y="731520"/>
                  </a:lnTo>
                  <a:lnTo>
                    <a:pt x="432437" y="0"/>
                  </a:lnTo>
                  <a:close/>
                </a:path>
              </a:pathLst>
            </a:custGeom>
            <a:solidFill>
              <a:srgbClr val="3EB8C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CD56140-D357-4534-AAED-AEC73238CDAB}"/>
                </a:ext>
              </a:extLst>
            </p:cNvPr>
            <p:cNvSpPr txBox="1"/>
            <p:nvPr/>
          </p:nvSpPr>
          <p:spPr>
            <a:xfrm>
              <a:off x="6296613" y="334682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1B4F1FF2-FEC9-4264-8589-5530D629CF92}"/>
              </a:ext>
            </a:extLst>
          </p:cNvPr>
          <p:cNvGrpSpPr/>
          <p:nvPr/>
        </p:nvGrpSpPr>
        <p:grpSpPr>
          <a:xfrm>
            <a:off x="4434776" y="4892040"/>
            <a:ext cx="1955076" cy="949855"/>
            <a:chOff x="4434776" y="4892040"/>
            <a:chExt cx="1955076" cy="949855"/>
          </a:xfrm>
        </p:grpSpPr>
        <p:sp>
          <p:nvSpPr>
            <p:cNvPr id="20" name="Freeform: Shape 19">
              <a:extLst>
                <a:ext uri="{FF2B5EF4-FFF2-40B4-BE49-F238E27FC236}">
                  <a16:creationId xmlns:a16="http://schemas.microsoft.com/office/drawing/2014/main" id="{DA7F797E-33E2-4B50-B77D-873726B79F86}"/>
                </a:ext>
              </a:extLst>
            </p:cNvPr>
            <p:cNvSpPr/>
            <p:nvPr/>
          </p:nvSpPr>
          <p:spPr>
            <a:xfrm rot="2229712">
              <a:off x="4434776" y="4892040"/>
              <a:ext cx="1955076" cy="731520"/>
            </a:xfrm>
            <a:custGeom>
              <a:avLst/>
              <a:gdLst>
                <a:gd name="connsiteX0" fmla="*/ 0 w 1955076"/>
                <a:gd name="connsiteY0" fmla="*/ 0 h 731520"/>
                <a:gd name="connsiteX1" fmla="*/ 1400589 w 1955076"/>
                <a:gd name="connsiteY1" fmla="*/ 0 h 731520"/>
                <a:gd name="connsiteX2" fmla="*/ 1955076 w 1955076"/>
                <a:gd name="connsiteY2" fmla="*/ 731520 h 731520"/>
                <a:gd name="connsiteX3" fmla="*/ 554487 w 195507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955076" h="731520">
                  <a:moveTo>
                    <a:pt x="0" y="0"/>
                  </a:moveTo>
                  <a:lnTo>
                    <a:pt x="1400589" y="0"/>
                  </a:lnTo>
                  <a:lnTo>
                    <a:pt x="1955076" y="731520"/>
                  </a:lnTo>
                  <a:lnTo>
                    <a:pt x="554487" y="731520"/>
                  </a:lnTo>
                  <a:close/>
                </a:path>
              </a:pathLst>
            </a:custGeom>
            <a:solidFill>
              <a:srgbClr val="FFA80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EB8EBF4-2565-4408-B4AE-4AD5388E4235}"/>
                </a:ext>
              </a:extLst>
            </p:cNvPr>
            <p:cNvSpPr txBox="1"/>
            <p:nvPr/>
          </p:nvSpPr>
          <p:spPr>
            <a:xfrm>
              <a:off x="5290562" y="511554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27" name="TextBox 26">
            <a:extLst>
              <a:ext uri="{FF2B5EF4-FFF2-40B4-BE49-F238E27FC236}">
                <a16:creationId xmlns:a16="http://schemas.microsoft.com/office/drawing/2014/main" id="{BC9DD764-A168-4983-91BB-9BFBBA46AF01}"/>
              </a:ext>
            </a:extLst>
          </p:cNvPr>
          <p:cNvSpPr txBox="1"/>
          <p:nvPr/>
        </p:nvSpPr>
        <p:spPr>
          <a:xfrm>
            <a:off x="8279006" y="927973"/>
            <a:ext cx="3730306" cy="152657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B6F2CF5-9BB5-4872-9AD7-0E577C3624A1}"/>
              </a:ext>
            </a:extLst>
          </p:cNvPr>
          <p:cNvSpPr txBox="1"/>
          <p:nvPr/>
        </p:nvSpPr>
        <p:spPr>
          <a:xfrm>
            <a:off x="7336333" y="3128554"/>
            <a:ext cx="4441256" cy="1326517"/>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E278A8F1-C427-486C-902C-5F9F191DF5C2}"/>
              </a:ext>
            </a:extLst>
          </p:cNvPr>
          <p:cNvSpPr txBox="1"/>
          <p:nvPr/>
        </p:nvSpPr>
        <p:spPr>
          <a:xfrm>
            <a:off x="6248400" y="5183704"/>
            <a:ext cx="4978113" cy="1326517"/>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4E172D4-CC9C-4B9F-BAB0-F9E678556E37}"/>
              </a:ext>
            </a:extLst>
          </p:cNvPr>
          <p:cNvSpPr txBox="1"/>
          <p:nvPr/>
        </p:nvSpPr>
        <p:spPr>
          <a:xfrm>
            <a:off x="295393" y="2228405"/>
            <a:ext cx="5213594" cy="1326517"/>
          </a:xfrm>
          <a:prstGeom prst="rect">
            <a:avLst/>
          </a:prstGeom>
          <a:noFill/>
        </p:spPr>
        <p:txBody>
          <a:bodyPr wrap="square" rtlCol="0">
            <a:spAutoFit/>
          </a:bodyPr>
          <a:lstStyle/>
          <a:p>
            <a:pPr algn="r" defTabSz="1219170">
              <a:spcBef>
                <a:spcPct val="20000"/>
              </a:spcBef>
              <a:defRPr/>
            </a:pPr>
            <a:r>
              <a:rPr lang="en-US" dirty="0">
                <a:solidFill>
                  <a:srgbClr val="85C401"/>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grpSp>
        <p:nvGrpSpPr>
          <p:cNvPr id="3" name="Group 2">
            <a:extLst>
              <a:ext uri="{FF2B5EF4-FFF2-40B4-BE49-F238E27FC236}">
                <a16:creationId xmlns:a16="http://schemas.microsoft.com/office/drawing/2014/main" id="{A76A11FA-72D7-469C-91A0-A889A4D0A538}"/>
              </a:ext>
            </a:extLst>
          </p:cNvPr>
          <p:cNvGrpSpPr/>
          <p:nvPr/>
        </p:nvGrpSpPr>
        <p:grpSpPr>
          <a:xfrm>
            <a:off x="-304801" y="4355194"/>
            <a:ext cx="4571999" cy="2001405"/>
            <a:chOff x="-304801" y="4355194"/>
            <a:chExt cx="4571999" cy="2001405"/>
          </a:xfrm>
        </p:grpSpPr>
        <p:sp>
          <p:nvSpPr>
            <p:cNvPr id="31" name="Rectangle 30">
              <a:extLst>
                <a:ext uri="{FF2B5EF4-FFF2-40B4-BE49-F238E27FC236}">
                  <a16:creationId xmlns:a16="http://schemas.microsoft.com/office/drawing/2014/main" id="{850132D0-1616-4D06-BDB5-98D07118FC63}"/>
                </a:ext>
              </a:extLst>
            </p:cNvPr>
            <p:cNvSpPr/>
            <p:nvPr/>
          </p:nvSpPr>
          <p:spPr>
            <a:xfrm rot="5400000">
              <a:off x="980496" y="3069897"/>
              <a:ext cx="2001405" cy="457199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50000"/>
                </a:schemeClr>
              </a:solidFill>
            </a:ln>
            <a:effectLst>
              <a:outerShdw blurRad="190500" dist="228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4D1C96EF-E38B-4127-A561-97701BF05987}"/>
                </a:ext>
              </a:extLst>
            </p:cNvPr>
            <p:cNvSpPr txBox="1"/>
            <p:nvPr/>
          </p:nvSpPr>
          <p:spPr>
            <a:xfrm>
              <a:off x="182339" y="4486427"/>
              <a:ext cx="2289361" cy="1738938"/>
            </a:xfrm>
            <a:prstGeom prst="rect">
              <a:avLst/>
            </a:prstGeom>
            <a:noFill/>
          </p:spPr>
          <p:txBody>
            <a:bodyPr wrap="square" rtlCol="0">
              <a:spAutoFit/>
            </a:bodyPr>
            <a:lstStyle/>
            <a:p>
              <a:pPr algn="ctr"/>
              <a:r>
                <a:rPr lang="en-US" sz="2200" dirty="0">
                  <a:solidFill>
                    <a:srgbClr val="4D4D4D"/>
                  </a:solidFill>
                  <a:latin typeface="Bernard MT Condensed" panose="02050806060905020404" pitchFamily="18" charset="0"/>
                </a:rPr>
                <a:t>YOUR TITLE</a:t>
              </a:r>
            </a:p>
            <a:p>
              <a:pPr algn="ctr"/>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p:txBody>
        </p:sp>
        <p:sp>
          <p:nvSpPr>
            <p:cNvPr id="33" name="Rectangle 32">
              <a:extLst>
                <a:ext uri="{FF2B5EF4-FFF2-40B4-BE49-F238E27FC236}">
                  <a16:creationId xmlns:a16="http://schemas.microsoft.com/office/drawing/2014/main" id="{2877F019-04EC-437C-9D89-8D90ADFE344E}"/>
                </a:ext>
              </a:extLst>
            </p:cNvPr>
            <p:cNvSpPr>
              <a:spLocks noChangeAspect="1"/>
            </p:cNvSpPr>
            <p:nvPr/>
          </p:nvSpPr>
          <p:spPr>
            <a:xfrm>
              <a:off x="2589480" y="4700338"/>
              <a:ext cx="1383848" cy="131111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a:hlinkClick r:id="rId3"/>
            <a:extLst>
              <a:ext uri="{FF2B5EF4-FFF2-40B4-BE49-F238E27FC236}">
                <a16:creationId xmlns:a16="http://schemas.microsoft.com/office/drawing/2014/main" id="{AB009189-A239-4092-B7F1-F3D0E08F2DA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6895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anim calcmode="lin" valueType="num">
                                      <p:cBhvr>
                                        <p:cTn id="37" dur="1000" fill="hold"/>
                                        <p:tgtEl>
                                          <p:spTgt spid="28"/>
                                        </p:tgtEl>
                                        <p:attrNameLst>
                                          <p:attrName>ppt_x</p:attrName>
                                        </p:attrNameLst>
                                      </p:cBhvr>
                                      <p:tavLst>
                                        <p:tav tm="0">
                                          <p:val>
                                            <p:strVal val="#ppt_x"/>
                                          </p:val>
                                        </p:tav>
                                        <p:tav tm="100000">
                                          <p:val>
                                            <p:strVal val="#ppt_x"/>
                                          </p:val>
                                        </p:tav>
                                      </p:tavLst>
                                    </p:anim>
                                    <p:anim calcmode="lin" valueType="num">
                                      <p:cBhvr>
                                        <p:cTn id="38" dur="1000" fill="hold"/>
                                        <p:tgtEl>
                                          <p:spTgt spid="28"/>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2" presetClass="entr" presetSubtype="2"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right)">
                                      <p:cBhvr>
                                        <p:cTn id="42" dur="500"/>
                                        <p:tgtEl>
                                          <p:spTgt spid="35"/>
                                        </p:tgtEl>
                                      </p:cBhvr>
                                    </p:animEffect>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anim calcmode="lin" valueType="num">
                                      <p:cBhvr>
                                        <p:cTn id="47" dur="1000" fill="hold"/>
                                        <p:tgtEl>
                                          <p:spTgt spid="29"/>
                                        </p:tgtEl>
                                        <p:attrNameLst>
                                          <p:attrName>ppt_x</p:attrName>
                                        </p:attrNameLst>
                                      </p:cBhvr>
                                      <p:tavLst>
                                        <p:tav tm="0">
                                          <p:val>
                                            <p:strVal val="#ppt_x"/>
                                          </p:val>
                                        </p:tav>
                                        <p:tav tm="100000">
                                          <p:val>
                                            <p:strVal val="#ppt_x"/>
                                          </p:val>
                                        </p:tav>
                                      </p:tavLst>
                                    </p:anim>
                                    <p:anim calcmode="lin" valueType="num">
                                      <p:cBhvr>
                                        <p:cTn id="48" dur="1000" fill="hold"/>
                                        <p:tgtEl>
                                          <p:spTgt spid="29"/>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1703</TotalTime>
  <Words>1390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2018-11-12T22:07:09Z</dcterms:modified>
</cp:coreProperties>
</file>