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210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rgbClr val="56595E"/>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FF2B2A"/>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a:outerShdw blurRad="190500" dist="152400" dir="18900000" algn="bl" rotWithShape="0">
              <a:prstClr val="black">
                <a:alpha val="40000"/>
              </a:prstClr>
            </a:outerShdw>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FF2B2A"/>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85C401"/>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a:outerShdw blurRad="190500" dist="152400" dir="18900000" algn="bl" rotWithShape="0">
              <a:prstClr val="black">
                <a:alpha val="40000"/>
              </a:prstClr>
            </a:outerShdw>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3EB8CD"/>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a:outerShdw blurRad="190500" dist="152400" dir="18900000" algn="bl" rotWithShape="0">
              <a:prstClr val="black">
                <a:alpha val="40000"/>
              </a:prstClr>
            </a:outerShdw>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85C401"/>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FFA803"/>
          </a:solidFill>
          <a:ln w="6350">
            <a:noFill/>
          </a:ln>
          <a:effectLst>
            <a:outerShdw blurRad="190500" dist="152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a:outerShdw blurRad="190500" dist="152400" dir="18900000" algn="bl" rotWithShape="0">
              <a:prstClr val="black">
                <a:alpha val="40000"/>
              </a:prstClr>
            </a:outerShdw>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3EB8CD"/>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FFA803"/>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DC8FEF4F-EC1C-4FCF-B32D-FEE6AE9331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895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1366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2018-11-12T22:05:58Z</dcterms:modified>
</cp:coreProperties>
</file>