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92896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F2B2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FA80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4781C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4781C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01AA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FF2B2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solidFill>
            <a:srgbClr val="56595E"/>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F01895F4-76C3-4F25-8F1D-58583A8B6C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2018-11-12T22:04:53Z</dcterms:modified>
</cp:coreProperties>
</file>