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03331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8E4F8357-3B08-4B16-8B27-6578E0955D8C}"/>
              </a:ext>
            </a:extLst>
          </p:cNvPr>
          <p:cNvSpPr>
            <a:spLocks noChangeAspect="1"/>
          </p:cNvSpPr>
          <p:nvPr/>
        </p:nvSpPr>
        <p:spPr>
          <a:xfrm rot="5400000">
            <a:off x="4246074" y="3209602"/>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85C401"/>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BF88DC1-8D86-4B3E-BED1-86CF034546F3}"/>
              </a:ext>
            </a:extLst>
          </p:cNvPr>
          <p:cNvSpPr>
            <a:spLocks noChangeAspect="1"/>
          </p:cNvSpPr>
          <p:nvPr/>
        </p:nvSpPr>
        <p:spPr>
          <a:xfrm rot="16200000">
            <a:off x="5363488"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3EB8CD"/>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D619FD0-7B78-43F9-91F4-968D5285F019}"/>
              </a:ext>
            </a:extLst>
          </p:cNvPr>
          <p:cNvSpPr>
            <a:spLocks noChangeAspect="1"/>
          </p:cNvSpPr>
          <p:nvPr/>
        </p:nvSpPr>
        <p:spPr>
          <a:xfrm rot="5400000">
            <a:off x="6480902" y="3212518"/>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FA803"/>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287B16A-5526-470C-8BDC-92572E7E7250}"/>
              </a:ext>
            </a:extLst>
          </p:cNvPr>
          <p:cNvSpPr>
            <a:spLocks noChangeAspect="1"/>
          </p:cNvSpPr>
          <p:nvPr/>
        </p:nvSpPr>
        <p:spPr>
          <a:xfrm rot="16200000">
            <a:off x="7598316" y="2518267"/>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01AA8D"/>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BE21638-8007-4331-BDA5-4AA8F2E59B1A}"/>
              </a:ext>
            </a:extLst>
          </p:cNvPr>
          <p:cNvSpPr>
            <a:spLocks noChangeAspect="1"/>
          </p:cNvSpPr>
          <p:nvPr/>
        </p:nvSpPr>
        <p:spPr>
          <a:xfrm rot="16200000">
            <a:off x="3122049"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F2B2A"/>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F476207-7F54-4E52-9B2B-F33CB638037C}"/>
              </a:ext>
            </a:extLst>
          </p:cNvPr>
          <p:cNvSpPr/>
          <p:nvPr/>
        </p:nvSpPr>
        <p:spPr>
          <a:xfrm>
            <a:off x="2774922" y="3556727"/>
            <a:ext cx="271090" cy="2148874"/>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377664B-49A9-4748-AAF1-591DFA851377}"/>
              </a:ext>
            </a:extLst>
          </p:cNvPr>
          <p:cNvSpPr>
            <a:spLocks noChangeAspect="1"/>
          </p:cNvSpPr>
          <p:nvPr/>
        </p:nvSpPr>
        <p:spPr>
          <a:xfrm rot="5400000">
            <a:off x="8715730" y="3200851"/>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4781CB"/>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0F33CBC-EB2D-4D3F-8EBC-226383088C9C}"/>
              </a:ext>
            </a:extLst>
          </p:cNvPr>
          <p:cNvSpPr/>
          <p:nvPr/>
        </p:nvSpPr>
        <p:spPr>
          <a:xfrm>
            <a:off x="9486018" y="1407854"/>
            <a:ext cx="271090" cy="2148874"/>
          </a:xfrm>
          <a:prstGeom prst="rect">
            <a:avLst/>
          </a:pr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6A1F787-2E7A-44C9-871F-107011A237F3}"/>
              </a:ext>
            </a:extLst>
          </p:cNvPr>
          <p:cNvSpPr>
            <a:spLocks noChangeAspect="1"/>
          </p:cNvSpPr>
          <p:nvPr/>
        </p:nvSpPr>
        <p:spPr>
          <a:xfrm>
            <a:off x="3022869" y="3110423"/>
            <a:ext cx="892609" cy="892609"/>
          </a:xfrm>
          <a:prstGeom prst="ellipse">
            <a:avLst/>
          </a:prstGeom>
          <a:solidFill>
            <a:srgbClr val="585858"/>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C1C26F7D-8FB8-4266-B354-A9BD0301341E}"/>
              </a:ext>
            </a:extLst>
          </p:cNvPr>
          <p:cNvSpPr>
            <a:spLocks noChangeAspect="1"/>
          </p:cNvSpPr>
          <p:nvPr/>
        </p:nvSpPr>
        <p:spPr>
          <a:xfrm>
            <a:off x="4138631" y="3110423"/>
            <a:ext cx="892609" cy="892609"/>
          </a:xfrm>
          <a:prstGeom prst="ellipse">
            <a:avLst/>
          </a:prstGeom>
          <a:solidFill>
            <a:srgbClr val="585858"/>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68F92FD-3F90-4AD0-9022-B76B6B440298}"/>
              </a:ext>
            </a:extLst>
          </p:cNvPr>
          <p:cNvSpPr>
            <a:spLocks noChangeAspect="1"/>
          </p:cNvSpPr>
          <p:nvPr/>
        </p:nvSpPr>
        <p:spPr>
          <a:xfrm>
            <a:off x="5275005" y="3110423"/>
            <a:ext cx="892609" cy="892609"/>
          </a:xfrm>
          <a:prstGeom prst="ellipse">
            <a:avLst/>
          </a:prstGeom>
          <a:solidFill>
            <a:srgbClr val="585858"/>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AFF17D7-1CA7-4C3F-B777-522745898C93}"/>
              </a:ext>
            </a:extLst>
          </p:cNvPr>
          <p:cNvSpPr>
            <a:spLocks noChangeAspect="1"/>
          </p:cNvSpPr>
          <p:nvPr/>
        </p:nvSpPr>
        <p:spPr>
          <a:xfrm>
            <a:off x="6371028" y="3110423"/>
            <a:ext cx="892609" cy="892609"/>
          </a:xfrm>
          <a:prstGeom prst="ellipse">
            <a:avLst/>
          </a:prstGeom>
          <a:solidFill>
            <a:srgbClr val="585858"/>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EF1C9A0-C5E4-4741-AD98-000D6C62C251}"/>
              </a:ext>
            </a:extLst>
          </p:cNvPr>
          <p:cNvSpPr>
            <a:spLocks noChangeAspect="1"/>
          </p:cNvSpPr>
          <p:nvPr/>
        </p:nvSpPr>
        <p:spPr>
          <a:xfrm>
            <a:off x="7507695" y="3110423"/>
            <a:ext cx="892609" cy="892609"/>
          </a:xfrm>
          <a:prstGeom prst="ellipse">
            <a:avLst/>
          </a:prstGeom>
          <a:solidFill>
            <a:srgbClr val="585858"/>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FEFE95F-4BA6-439E-89CF-760C57433EFF}"/>
              </a:ext>
            </a:extLst>
          </p:cNvPr>
          <p:cNvSpPr>
            <a:spLocks noChangeAspect="1"/>
          </p:cNvSpPr>
          <p:nvPr/>
        </p:nvSpPr>
        <p:spPr>
          <a:xfrm>
            <a:off x="8627247" y="3113729"/>
            <a:ext cx="892609" cy="892609"/>
          </a:xfrm>
          <a:prstGeom prst="ellipse">
            <a:avLst/>
          </a:prstGeom>
          <a:solidFill>
            <a:srgbClr val="585858"/>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818158D-857B-4FEB-975C-9C675BDFD23E}"/>
              </a:ext>
            </a:extLst>
          </p:cNvPr>
          <p:cNvSpPr>
            <a:spLocks noChangeAspect="1"/>
          </p:cNvSpPr>
          <p:nvPr/>
        </p:nvSpPr>
        <p:spPr>
          <a:xfrm>
            <a:off x="2612930" y="5599600"/>
            <a:ext cx="595072" cy="595073"/>
          </a:xfrm>
          <a:prstGeom prst="ellipse">
            <a:avLst/>
          </a:prstGeom>
          <a:solidFill>
            <a:srgbClr val="585858"/>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4">
            <a:extLst>
              <a:ext uri="{FF2B5EF4-FFF2-40B4-BE49-F238E27FC236}">
                <a16:creationId xmlns:a16="http://schemas.microsoft.com/office/drawing/2014/main" id="{E7DFE19D-80C3-47D9-99E8-B7D37A44C811}"/>
              </a:ext>
            </a:extLst>
          </p:cNvPr>
          <p:cNvSpPr>
            <a:spLocks noChangeAspect="1" noChangeArrowheads="1"/>
          </p:cNvSpPr>
          <p:nvPr/>
        </p:nvSpPr>
        <p:spPr bwMode="auto">
          <a:xfrm>
            <a:off x="2761698" y="5791308"/>
            <a:ext cx="297536" cy="185422"/>
          </a:xfrm>
          <a:custGeom>
            <a:avLst/>
            <a:gdLst>
              <a:gd name="T0" fmla="*/ 155 w 306"/>
              <a:gd name="T1" fmla="*/ 0 h 190"/>
              <a:gd name="T2" fmla="*/ 0 w 306"/>
              <a:gd name="T3" fmla="*/ 155 h 190"/>
              <a:gd name="T4" fmla="*/ 39 w 306"/>
              <a:gd name="T5" fmla="*/ 189 h 190"/>
              <a:gd name="T6" fmla="*/ 155 w 306"/>
              <a:gd name="T7" fmla="*/ 73 h 190"/>
              <a:gd name="T8" fmla="*/ 271 w 306"/>
              <a:gd name="T9" fmla="*/ 189 h 190"/>
              <a:gd name="T10" fmla="*/ 305 w 306"/>
              <a:gd name="T11" fmla="*/ 155 h 190"/>
              <a:gd name="T12" fmla="*/ 155 w 306"/>
              <a:gd name="T13" fmla="*/ 0 h 190"/>
            </a:gdLst>
            <a:ahLst/>
            <a:cxnLst>
              <a:cxn ang="0">
                <a:pos x="T0" y="T1"/>
              </a:cxn>
              <a:cxn ang="0">
                <a:pos x="T2" y="T3"/>
              </a:cxn>
              <a:cxn ang="0">
                <a:pos x="T4" y="T5"/>
              </a:cxn>
              <a:cxn ang="0">
                <a:pos x="T6" y="T7"/>
              </a:cxn>
              <a:cxn ang="0">
                <a:pos x="T8" y="T9"/>
              </a:cxn>
              <a:cxn ang="0">
                <a:pos x="T10" y="T11"/>
              </a:cxn>
              <a:cxn ang="0">
                <a:pos x="T12" y="T13"/>
              </a:cxn>
            </a:cxnLst>
            <a:rect l="0" t="0" r="r" b="b"/>
            <a:pathLst>
              <a:path w="306" h="190">
                <a:moveTo>
                  <a:pt x="155" y="0"/>
                </a:moveTo>
                <a:lnTo>
                  <a:pt x="0" y="155"/>
                </a:lnTo>
                <a:lnTo>
                  <a:pt x="39" y="189"/>
                </a:lnTo>
                <a:lnTo>
                  <a:pt x="155" y="73"/>
                </a:lnTo>
                <a:lnTo>
                  <a:pt x="271" y="189"/>
                </a:lnTo>
                <a:lnTo>
                  <a:pt x="305" y="155"/>
                </a:lnTo>
                <a:lnTo>
                  <a:pt x="155" y="0"/>
                </a:lnTo>
              </a:path>
            </a:pathLst>
          </a:custGeom>
          <a:solidFill>
            <a:schemeClr val="bg1"/>
          </a:solidFill>
          <a:ln>
            <a:noFill/>
          </a:ln>
          <a:effectLst/>
        </p:spPr>
        <p:txBody>
          <a:bodyPr wrap="none" anchor="ctr"/>
          <a:lstStyle/>
          <a:p>
            <a:endParaRPr lang="en-US"/>
          </a:p>
        </p:txBody>
      </p:sp>
      <p:sp>
        <p:nvSpPr>
          <p:cNvPr id="24" name="Freeform 6">
            <a:extLst>
              <a:ext uri="{FF2B5EF4-FFF2-40B4-BE49-F238E27FC236}">
                <a16:creationId xmlns:a16="http://schemas.microsoft.com/office/drawing/2014/main" id="{EA105D2D-CBC5-4909-89D1-3FE323221AF2}"/>
              </a:ext>
            </a:extLst>
          </p:cNvPr>
          <p:cNvSpPr>
            <a:spLocks noChangeAspect="1" noChangeArrowheads="1"/>
          </p:cNvSpPr>
          <p:nvPr/>
        </p:nvSpPr>
        <p:spPr bwMode="auto">
          <a:xfrm>
            <a:off x="3293359" y="3399208"/>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25" name="Freeform 10">
            <a:extLst>
              <a:ext uri="{FF2B5EF4-FFF2-40B4-BE49-F238E27FC236}">
                <a16:creationId xmlns:a16="http://schemas.microsoft.com/office/drawing/2014/main" id="{79EEE8BB-4CEA-41FD-82E9-EB062279210B}"/>
              </a:ext>
            </a:extLst>
          </p:cNvPr>
          <p:cNvSpPr>
            <a:spLocks noChangeAspect="1" noChangeArrowheads="1"/>
          </p:cNvSpPr>
          <p:nvPr/>
        </p:nvSpPr>
        <p:spPr bwMode="auto">
          <a:xfrm>
            <a:off x="6629483" y="3401153"/>
            <a:ext cx="363253" cy="35704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sp>
        <p:nvSpPr>
          <p:cNvPr id="26" name="Freeform 17">
            <a:extLst>
              <a:ext uri="{FF2B5EF4-FFF2-40B4-BE49-F238E27FC236}">
                <a16:creationId xmlns:a16="http://schemas.microsoft.com/office/drawing/2014/main" id="{19E00FD5-71FB-4258-A829-F94A4A9DF5B0}"/>
              </a:ext>
            </a:extLst>
          </p:cNvPr>
          <p:cNvSpPr>
            <a:spLocks noChangeAspect="1" noChangeArrowheads="1"/>
          </p:cNvSpPr>
          <p:nvPr/>
        </p:nvSpPr>
        <p:spPr bwMode="auto">
          <a:xfrm>
            <a:off x="7770518" y="3379374"/>
            <a:ext cx="317372" cy="31737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27" name="Freeform 18">
            <a:extLst>
              <a:ext uri="{FF2B5EF4-FFF2-40B4-BE49-F238E27FC236}">
                <a16:creationId xmlns:a16="http://schemas.microsoft.com/office/drawing/2014/main" id="{D0B5BA71-B9BD-45E2-808F-FD215E25F0AC}"/>
              </a:ext>
            </a:extLst>
          </p:cNvPr>
          <p:cNvSpPr>
            <a:spLocks noChangeAspect="1" noChangeArrowheads="1"/>
          </p:cNvSpPr>
          <p:nvPr/>
        </p:nvSpPr>
        <p:spPr bwMode="auto">
          <a:xfrm>
            <a:off x="4438986" y="3383380"/>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28" name="Freeform 13">
            <a:extLst>
              <a:ext uri="{FF2B5EF4-FFF2-40B4-BE49-F238E27FC236}">
                <a16:creationId xmlns:a16="http://schemas.microsoft.com/office/drawing/2014/main" id="{A0B13072-6ABF-4C9C-8EB8-4DE6A29638DD}"/>
              </a:ext>
            </a:extLst>
          </p:cNvPr>
          <p:cNvSpPr>
            <a:spLocks noChangeAspect="1" noChangeArrowheads="1"/>
          </p:cNvSpPr>
          <p:nvPr/>
        </p:nvSpPr>
        <p:spPr bwMode="auto">
          <a:xfrm>
            <a:off x="5541410" y="337296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29" name="Freeform 6">
            <a:extLst>
              <a:ext uri="{FF2B5EF4-FFF2-40B4-BE49-F238E27FC236}">
                <a16:creationId xmlns:a16="http://schemas.microsoft.com/office/drawing/2014/main" id="{F9299026-36A3-4FDB-9CDD-6A14ECCF1B97}"/>
              </a:ext>
            </a:extLst>
          </p:cNvPr>
          <p:cNvSpPr>
            <a:spLocks noChangeAspect="1" noChangeArrowheads="1"/>
          </p:cNvSpPr>
          <p:nvPr/>
        </p:nvSpPr>
        <p:spPr bwMode="auto">
          <a:xfrm>
            <a:off x="8920408" y="3352104"/>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nvGrpSpPr>
          <p:cNvPr id="35" name="Group 34">
            <a:extLst>
              <a:ext uri="{FF2B5EF4-FFF2-40B4-BE49-F238E27FC236}">
                <a16:creationId xmlns:a16="http://schemas.microsoft.com/office/drawing/2014/main" id="{8DC897BE-35DF-4D75-8E8B-A3D5EE744A33}"/>
              </a:ext>
            </a:extLst>
          </p:cNvPr>
          <p:cNvGrpSpPr/>
          <p:nvPr/>
        </p:nvGrpSpPr>
        <p:grpSpPr>
          <a:xfrm>
            <a:off x="2434118" y="1733364"/>
            <a:ext cx="2100452" cy="1203712"/>
            <a:chOff x="2514599" y="1676400"/>
            <a:chExt cx="1936557" cy="1109788"/>
          </a:xfrm>
        </p:grpSpPr>
        <p:cxnSp>
          <p:nvCxnSpPr>
            <p:cNvPr id="31" name="Straight Connector 30">
              <a:extLst>
                <a:ext uri="{FF2B5EF4-FFF2-40B4-BE49-F238E27FC236}">
                  <a16:creationId xmlns:a16="http://schemas.microsoft.com/office/drawing/2014/main" id="{0F4D8DB6-1659-436D-BBF7-EEE8C8151519}"/>
                </a:ext>
              </a:extLst>
            </p:cNvPr>
            <p:cNvCxnSpPr>
              <a:cxnSpLocks/>
            </p:cNvCxnSpPr>
            <p:nvPr/>
          </p:nvCxnSpPr>
          <p:spPr>
            <a:xfrm>
              <a:off x="3968496" y="1688908"/>
              <a:ext cx="482660" cy="1097280"/>
            </a:xfrm>
            <a:prstGeom prst="line">
              <a:avLst/>
            </a:prstGeom>
            <a:ln w="12700">
              <a:solidFill>
                <a:srgbClr val="85C40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F7106F7-E966-45CF-81A2-E7EB747702DF}"/>
                </a:ext>
              </a:extLst>
            </p:cNvPr>
            <p:cNvCxnSpPr>
              <a:cxnSpLocks/>
            </p:cNvCxnSpPr>
            <p:nvPr/>
          </p:nvCxnSpPr>
          <p:spPr>
            <a:xfrm>
              <a:off x="2514599" y="1676400"/>
              <a:ext cx="1463040" cy="12508"/>
            </a:xfrm>
            <a:prstGeom prst="line">
              <a:avLst/>
            </a:prstGeom>
            <a:ln w="12700">
              <a:solidFill>
                <a:srgbClr val="85C401"/>
              </a:solidFill>
              <a:headEnd type="ova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48209A51-E5A6-4A66-92B6-A80390E57CE5}"/>
              </a:ext>
            </a:extLst>
          </p:cNvPr>
          <p:cNvGrpSpPr/>
          <p:nvPr/>
        </p:nvGrpSpPr>
        <p:grpSpPr>
          <a:xfrm>
            <a:off x="4710657" y="1735136"/>
            <a:ext cx="2100452" cy="1203712"/>
            <a:chOff x="2514599" y="1676400"/>
            <a:chExt cx="1936557" cy="1109788"/>
          </a:xfrm>
        </p:grpSpPr>
        <p:cxnSp>
          <p:nvCxnSpPr>
            <p:cNvPr id="37" name="Straight Connector 36">
              <a:extLst>
                <a:ext uri="{FF2B5EF4-FFF2-40B4-BE49-F238E27FC236}">
                  <a16:creationId xmlns:a16="http://schemas.microsoft.com/office/drawing/2014/main" id="{E5123B9D-785A-4AD5-BB29-A8057414AFAB}"/>
                </a:ext>
              </a:extLst>
            </p:cNvPr>
            <p:cNvCxnSpPr>
              <a:cxnSpLocks/>
            </p:cNvCxnSpPr>
            <p:nvPr/>
          </p:nvCxnSpPr>
          <p:spPr>
            <a:xfrm>
              <a:off x="3968496" y="1688908"/>
              <a:ext cx="482660" cy="1097280"/>
            </a:xfrm>
            <a:prstGeom prst="line">
              <a:avLst/>
            </a:prstGeom>
            <a:ln w="12700">
              <a:solidFill>
                <a:srgbClr val="FFA803"/>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5D911BD-C365-4161-8345-7331966E4064}"/>
                </a:ext>
              </a:extLst>
            </p:cNvPr>
            <p:cNvCxnSpPr>
              <a:cxnSpLocks/>
            </p:cNvCxnSpPr>
            <p:nvPr/>
          </p:nvCxnSpPr>
          <p:spPr>
            <a:xfrm>
              <a:off x="2514599" y="1676400"/>
              <a:ext cx="1463040" cy="12508"/>
            </a:xfrm>
            <a:prstGeom prst="line">
              <a:avLst/>
            </a:prstGeom>
            <a:ln w="12700">
              <a:solidFill>
                <a:srgbClr val="FFA803"/>
              </a:solidFill>
              <a:headEnd type="ova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1E6A64D-8CA5-43CD-91A6-5405233AF06D}"/>
              </a:ext>
            </a:extLst>
          </p:cNvPr>
          <p:cNvGrpSpPr/>
          <p:nvPr/>
        </p:nvGrpSpPr>
        <p:grpSpPr>
          <a:xfrm>
            <a:off x="6973100" y="1728628"/>
            <a:ext cx="2100452" cy="1203712"/>
            <a:chOff x="2514599" y="1676400"/>
            <a:chExt cx="1936557" cy="1109788"/>
          </a:xfrm>
        </p:grpSpPr>
        <p:cxnSp>
          <p:nvCxnSpPr>
            <p:cNvPr id="40" name="Straight Connector 39">
              <a:extLst>
                <a:ext uri="{FF2B5EF4-FFF2-40B4-BE49-F238E27FC236}">
                  <a16:creationId xmlns:a16="http://schemas.microsoft.com/office/drawing/2014/main" id="{B5B3DF0A-9D09-45A9-94B5-3258FB9C9893}"/>
                </a:ext>
              </a:extLst>
            </p:cNvPr>
            <p:cNvCxnSpPr>
              <a:cxnSpLocks/>
            </p:cNvCxnSpPr>
            <p:nvPr/>
          </p:nvCxnSpPr>
          <p:spPr>
            <a:xfrm>
              <a:off x="3968496" y="1688908"/>
              <a:ext cx="482660" cy="1097280"/>
            </a:xfrm>
            <a:prstGeom prst="line">
              <a:avLst/>
            </a:prstGeom>
            <a:ln w="12700">
              <a:solidFill>
                <a:srgbClr val="4781CB"/>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05E7458-124A-43B0-80C2-EAFA99178077}"/>
                </a:ext>
              </a:extLst>
            </p:cNvPr>
            <p:cNvCxnSpPr>
              <a:cxnSpLocks/>
            </p:cNvCxnSpPr>
            <p:nvPr/>
          </p:nvCxnSpPr>
          <p:spPr>
            <a:xfrm>
              <a:off x="2514599" y="1676400"/>
              <a:ext cx="1463040" cy="12508"/>
            </a:xfrm>
            <a:prstGeom prst="line">
              <a:avLst/>
            </a:prstGeom>
            <a:ln w="12700">
              <a:solidFill>
                <a:srgbClr val="4781CB"/>
              </a:solidFill>
              <a:headEnd type="ova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EF6BD929-14F3-4A99-AAF8-BAF827F9C8A7}"/>
              </a:ext>
            </a:extLst>
          </p:cNvPr>
          <p:cNvGrpSpPr/>
          <p:nvPr/>
        </p:nvGrpSpPr>
        <p:grpSpPr>
          <a:xfrm rot="10800000">
            <a:off x="3484343" y="4250979"/>
            <a:ext cx="2100452" cy="1203712"/>
            <a:chOff x="2514599" y="1676400"/>
            <a:chExt cx="1936557" cy="1109788"/>
          </a:xfrm>
        </p:grpSpPr>
        <p:cxnSp>
          <p:nvCxnSpPr>
            <p:cNvPr id="43" name="Straight Connector 42">
              <a:extLst>
                <a:ext uri="{FF2B5EF4-FFF2-40B4-BE49-F238E27FC236}">
                  <a16:creationId xmlns:a16="http://schemas.microsoft.com/office/drawing/2014/main" id="{0C8FE0A9-5636-4FD6-B5A2-991B5C989044}"/>
                </a:ext>
              </a:extLst>
            </p:cNvPr>
            <p:cNvCxnSpPr>
              <a:cxnSpLocks/>
            </p:cNvCxnSpPr>
            <p:nvPr/>
          </p:nvCxnSpPr>
          <p:spPr>
            <a:xfrm>
              <a:off x="3968496" y="1688908"/>
              <a:ext cx="482660" cy="1097280"/>
            </a:xfrm>
            <a:prstGeom prst="line">
              <a:avLst/>
            </a:prstGeom>
            <a:ln w="12700">
              <a:solidFill>
                <a:srgbClr val="FF2B2A"/>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CA8A63C-ECC4-49B3-B566-48020952B953}"/>
                </a:ext>
              </a:extLst>
            </p:cNvPr>
            <p:cNvCxnSpPr>
              <a:cxnSpLocks/>
            </p:cNvCxnSpPr>
            <p:nvPr/>
          </p:nvCxnSpPr>
          <p:spPr>
            <a:xfrm>
              <a:off x="2514599" y="1676400"/>
              <a:ext cx="1463040" cy="12508"/>
            </a:xfrm>
            <a:prstGeom prst="line">
              <a:avLst/>
            </a:prstGeom>
            <a:ln w="12700">
              <a:solidFill>
                <a:srgbClr val="FF2B2A"/>
              </a:solidFill>
              <a:headEnd type="ova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899943CD-B15E-41F6-839A-CB44D4267FED}"/>
              </a:ext>
            </a:extLst>
          </p:cNvPr>
          <p:cNvGrpSpPr/>
          <p:nvPr/>
        </p:nvGrpSpPr>
        <p:grpSpPr>
          <a:xfrm rot="10800000">
            <a:off x="5702058" y="4242228"/>
            <a:ext cx="2100452" cy="1203712"/>
            <a:chOff x="2514599" y="1676400"/>
            <a:chExt cx="1936557" cy="1109788"/>
          </a:xfrm>
        </p:grpSpPr>
        <p:cxnSp>
          <p:nvCxnSpPr>
            <p:cNvPr id="46" name="Straight Connector 45">
              <a:extLst>
                <a:ext uri="{FF2B5EF4-FFF2-40B4-BE49-F238E27FC236}">
                  <a16:creationId xmlns:a16="http://schemas.microsoft.com/office/drawing/2014/main" id="{EF170B27-88EA-4D00-A07E-A4E589EC30AA}"/>
                </a:ext>
              </a:extLst>
            </p:cNvPr>
            <p:cNvCxnSpPr>
              <a:cxnSpLocks/>
            </p:cNvCxnSpPr>
            <p:nvPr/>
          </p:nvCxnSpPr>
          <p:spPr>
            <a:xfrm>
              <a:off x="3968496" y="1688908"/>
              <a:ext cx="482660" cy="1097280"/>
            </a:xfrm>
            <a:prstGeom prst="line">
              <a:avLst/>
            </a:prstGeom>
            <a:ln w="12700">
              <a:solidFill>
                <a:srgbClr val="3EB8CD"/>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F46D8EC-8EF8-4F62-B2EB-332E7DB07824}"/>
                </a:ext>
              </a:extLst>
            </p:cNvPr>
            <p:cNvCxnSpPr>
              <a:cxnSpLocks/>
            </p:cNvCxnSpPr>
            <p:nvPr/>
          </p:nvCxnSpPr>
          <p:spPr>
            <a:xfrm>
              <a:off x="2514599" y="1676400"/>
              <a:ext cx="1463040" cy="12508"/>
            </a:xfrm>
            <a:prstGeom prst="line">
              <a:avLst/>
            </a:prstGeom>
            <a:ln w="12700">
              <a:solidFill>
                <a:srgbClr val="3EB8CD"/>
              </a:solidFill>
              <a:headEnd type="ova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CA58842B-2D8B-403F-88AB-54A4D0096F9D}"/>
              </a:ext>
            </a:extLst>
          </p:cNvPr>
          <p:cNvGrpSpPr/>
          <p:nvPr/>
        </p:nvGrpSpPr>
        <p:grpSpPr>
          <a:xfrm rot="10800000">
            <a:off x="7953998" y="4250980"/>
            <a:ext cx="2100452" cy="1203712"/>
            <a:chOff x="2514599" y="1676400"/>
            <a:chExt cx="1936557" cy="1109788"/>
          </a:xfrm>
        </p:grpSpPr>
        <p:cxnSp>
          <p:nvCxnSpPr>
            <p:cNvPr id="49" name="Straight Connector 48">
              <a:extLst>
                <a:ext uri="{FF2B5EF4-FFF2-40B4-BE49-F238E27FC236}">
                  <a16:creationId xmlns:a16="http://schemas.microsoft.com/office/drawing/2014/main" id="{DA4C97FC-1599-475C-A146-D3895C622BA7}"/>
                </a:ext>
              </a:extLst>
            </p:cNvPr>
            <p:cNvCxnSpPr>
              <a:cxnSpLocks/>
            </p:cNvCxnSpPr>
            <p:nvPr/>
          </p:nvCxnSpPr>
          <p:spPr>
            <a:xfrm>
              <a:off x="3968496" y="1688908"/>
              <a:ext cx="482660" cy="1097280"/>
            </a:xfrm>
            <a:prstGeom prst="line">
              <a:avLst/>
            </a:prstGeom>
            <a:ln w="12700">
              <a:solidFill>
                <a:srgbClr val="01AA8D"/>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DDFD929-BE16-40AA-A1FA-59315B33493E}"/>
                </a:ext>
              </a:extLst>
            </p:cNvPr>
            <p:cNvCxnSpPr>
              <a:cxnSpLocks/>
            </p:cNvCxnSpPr>
            <p:nvPr/>
          </p:nvCxnSpPr>
          <p:spPr>
            <a:xfrm>
              <a:off x="2514599" y="1676400"/>
              <a:ext cx="1463040" cy="12508"/>
            </a:xfrm>
            <a:prstGeom prst="line">
              <a:avLst/>
            </a:prstGeom>
            <a:ln w="12700">
              <a:solidFill>
                <a:srgbClr val="01AA8D"/>
              </a:solidFill>
              <a:headEnd type="oval"/>
            </a:ln>
          </p:spPr>
          <p:style>
            <a:lnRef idx="1">
              <a:schemeClr val="accent1"/>
            </a:lnRef>
            <a:fillRef idx="0">
              <a:schemeClr val="accent1"/>
            </a:fillRef>
            <a:effectRef idx="0">
              <a:schemeClr val="accent1"/>
            </a:effectRef>
            <a:fontRef idx="minor">
              <a:schemeClr val="tx1"/>
            </a:fontRef>
          </p:style>
        </p:cxnSp>
      </p:grpSp>
      <p:sp>
        <p:nvSpPr>
          <p:cNvPr id="51" name="TextBox 50">
            <a:extLst>
              <a:ext uri="{FF2B5EF4-FFF2-40B4-BE49-F238E27FC236}">
                <a16:creationId xmlns:a16="http://schemas.microsoft.com/office/drawing/2014/main" id="{E789BC1B-5858-4749-8257-9896175C2FCD}"/>
              </a:ext>
            </a:extLst>
          </p:cNvPr>
          <p:cNvSpPr txBox="1"/>
          <p:nvPr/>
        </p:nvSpPr>
        <p:spPr>
          <a:xfrm>
            <a:off x="4519842" y="1415752"/>
            <a:ext cx="1827419" cy="1455475"/>
          </a:xfrm>
          <a:prstGeom prst="rect">
            <a:avLst/>
          </a:prstGeom>
          <a:noFill/>
        </p:spPr>
        <p:txBody>
          <a:bodyPr wrap="square" rtlCol="0">
            <a:spAutoFit/>
          </a:bodyPr>
          <a:lstStyle/>
          <a:p>
            <a:pPr algn="r" defTabSz="1219170">
              <a:spcBef>
                <a:spcPct val="20000"/>
              </a:spcBef>
              <a:defRPr/>
            </a:pPr>
            <a:r>
              <a:rPr lang="en-US" sz="1500" dirty="0">
                <a:solidFill>
                  <a:srgbClr val="FFA803"/>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52" name="TextBox 51">
            <a:extLst>
              <a:ext uri="{FF2B5EF4-FFF2-40B4-BE49-F238E27FC236}">
                <a16:creationId xmlns:a16="http://schemas.microsoft.com/office/drawing/2014/main" id="{0E6388FC-7CCD-4478-AD5C-83668E02FB0C}"/>
              </a:ext>
            </a:extLst>
          </p:cNvPr>
          <p:cNvSpPr txBox="1"/>
          <p:nvPr/>
        </p:nvSpPr>
        <p:spPr>
          <a:xfrm>
            <a:off x="6803992" y="1402202"/>
            <a:ext cx="1827419" cy="1434239"/>
          </a:xfrm>
          <a:prstGeom prst="rect">
            <a:avLst/>
          </a:prstGeom>
          <a:noFill/>
        </p:spPr>
        <p:txBody>
          <a:bodyPr wrap="square" rtlCol="0">
            <a:spAutoFit/>
          </a:bodyPr>
          <a:lstStyle/>
          <a:p>
            <a:pPr algn="r" defTabSz="1219170">
              <a:spcBef>
                <a:spcPct val="20000"/>
              </a:spcBef>
              <a:defRPr/>
            </a:pPr>
            <a:r>
              <a:rPr lang="en-US" sz="1500" dirty="0">
                <a:solidFill>
                  <a:srgbClr val="4781CB"/>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53" name="TextBox 52">
            <a:extLst>
              <a:ext uri="{FF2B5EF4-FFF2-40B4-BE49-F238E27FC236}">
                <a16:creationId xmlns:a16="http://schemas.microsoft.com/office/drawing/2014/main" id="{1416BF54-8390-41F8-8BD4-53F4B911558E}"/>
              </a:ext>
            </a:extLst>
          </p:cNvPr>
          <p:cNvSpPr txBox="1"/>
          <p:nvPr/>
        </p:nvSpPr>
        <p:spPr>
          <a:xfrm>
            <a:off x="2254625" y="1403308"/>
            <a:ext cx="1827419" cy="1434239"/>
          </a:xfrm>
          <a:prstGeom prst="rect">
            <a:avLst/>
          </a:prstGeom>
          <a:noFill/>
        </p:spPr>
        <p:txBody>
          <a:bodyPr wrap="square" rtlCol="0">
            <a:spAutoFit/>
          </a:bodyPr>
          <a:lstStyle/>
          <a:p>
            <a:pPr algn="r" defTabSz="1219170">
              <a:spcBef>
                <a:spcPct val="20000"/>
              </a:spcBef>
              <a:defRPr/>
            </a:pPr>
            <a:r>
              <a:rPr lang="en-US" sz="1500" dirty="0">
                <a:solidFill>
                  <a:srgbClr val="85C401"/>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1B071CCB-7775-4444-ADAF-6C7CAF636AFF}"/>
              </a:ext>
            </a:extLst>
          </p:cNvPr>
          <p:cNvSpPr txBox="1"/>
          <p:nvPr/>
        </p:nvSpPr>
        <p:spPr>
          <a:xfrm>
            <a:off x="3958357" y="5097064"/>
            <a:ext cx="1827419" cy="1434239"/>
          </a:xfrm>
          <a:prstGeom prst="rect">
            <a:avLst/>
          </a:prstGeom>
          <a:noFill/>
        </p:spPr>
        <p:txBody>
          <a:bodyPr wrap="square" rtlCol="0">
            <a:spAutoFit/>
          </a:bodyPr>
          <a:lstStyle/>
          <a:p>
            <a:pPr defTabSz="1219170">
              <a:spcBef>
                <a:spcPct val="20000"/>
              </a:spcBef>
              <a:defRPr/>
            </a:pPr>
            <a:r>
              <a:rPr lang="en-US" sz="1500"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C17CA875-0A1B-4A9D-A244-486894CB24FC}"/>
              </a:ext>
            </a:extLst>
          </p:cNvPr>
          <p:cNvSpPr txBox="1"/>
          <p:nvPr/>
        </p:nvSpPr>
        <p:spPr>
          <a:xfrm>
            <a:off x="6178064" y="5097064"/>
            <a:ext cx="1827419" cy="1434239"/>
          </a:xfrm>
          <a:prstGeom prst="rect">
            <a:avLst/>
          </a:prstGeom>
          <a:noFill/>
        </p:spPr>
        <p:txBody>
          <a:bodyPr wrap="square" rtlCol="0">
            <a:spAutoFit/>
          </a:bodyPr>
          <a:lstStyle/>
          <a:p>
            <a:pPr defTabSz="1219170">
              <a:spcBef>
                <a:spcPct val="20000"/>
              </a:spcBef>
              <a:defRPr/>
            </a:pPr>
            <a:r>
              <a:rPr lang="en-US" sz="1500"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997DC72B-D4C6-4EFC-A216-3CF8EF0CECC4}"/>
              </a:ext>
            </a:extLst>
          </p:cNvPr>
          <p:cNvSpPr txBox="1"/>
          <p:nvPr/>
        </p:nvSpPr>
        <p:spPr>
          <a:xfrm>
            <a:off x="8463867" y="5098069"/>
            <a:ext cx="1827419" cy="1434239"/>
          </a:xfrm>
          <a:prstGeom prst="rect">
            <a:avLst/>
          </a:prstGeom>
          <a:noFill/>
        </p:spPr>
        <p:txBody>
          <a:bodyPr wrap="square" rtlCol="0">
            <a:spAutoFit/>
          </a:bodyPr>
          <a:lstStyle/>
          <a:p>
            <a:pPr defTabSz="1219170">
              <a:spcBef>
                <a:spcPct val="20000"/>
              </a:spcBef>
              <a:defRPr/>
            </a:pPr>
            <a:r>
              <a:rPr lang="en-US" sz="1500" dirty="0">
                <a:solidFill>
                  <a:srgbClr val="01AA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a:t>
            </a:r>
          </a:p>
        </p:txBody>
      </p:sp>
      <p:pic>
        <p:nvPicPr>
          <p:cNvPr id="57" name="Picture 56">
            <a:hlinkClick r:id="rId2"/>
            <a:extLst>
              <a:ext uri="{FF2B5EF4-FFF2-40B4-BE49-F238E27FC236}">
                <a16:creationId xmlns:a16="http://schemas.microsoft.com/office/drawing/2014/main" id="{76E9C4AD-02BA-487D-9BDF-C2687E51B7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4469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1000"/>
                                        <p:tgtEl>
                                          <p:spTgt spid="23"/>
                                        </p:tgtEl>
                                      </p:cBhvr>
                                    </p:animEffect>
                                    <p:anim calcmode="lin" valueType="num">
                                      <p:cBhvr>
                                        <p:cTn id="17" dur="1000" fill="hold"/>
                                        <p:tgtEl>
                                          <p:spTgt spid="23"/>
                                        </p:tgtEl>
                                        <p:attrNameLst>
                                          <p:attrName>ppt_x</p:attrName>
                                        </p:attrNameLst>
                                      </p:cBhvr>
                                      <p:tavLst>
                                        <p:tav tm="0">
                                          <p:val>
                                            <p:strVal val="#ppt_x"/>
                                          </p:val>
                                        </p:tav>
                                        <p:tav tm="100000">
                                          <p:val>
                                            <p:strVal val="#ppt_x"/>
                                          </p:val>
                                        </p:tav>
                                      </p:tavLst>
                                    </p:anim>
                                    <p:anim calcmode="lin" valueType="num">
                                      <p:cBhvr>
                                        <p:cTn id="18" dur="1000" fill="hold"/>
                                        <p:tgtEl>
                                          <p:spTgt spid="23"/>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1000"/>
                                        <p:tgtEl>
                                          <p:spTgt spid="13"/>
                                        </p:tgtEl>
                                      </p:cBhvr>
                                    </p:animEffect>
                                    <p:anim calcmode="lin" valueType="num">
                                      <p:cBhvr>
                                        <p:cTn id="52" dur="1000" fill="hold"/>
                                        <p:tgtEl>
                                          <p:spTgt spid="13"/>
                                        </p:tgtEl>
                                        <p:attrNameLst>
                                          <p:attrName>ppt_x</p:attrName>
                                        </p:attrNameLst>
                                      </p:cBhvr>
                                      <p:tavLst>
                                        <p:tav tm="0">
                                          <p:val>
                                            <p:strVal val="#ppt_x"/>
                                          </p:val>
                                        </p:tav>
                                        <p:tav tm="100000">
                                          <p:val>
                                            <p:strVal val="#ppt_x"/>
                                          </p:val>
                                        </p:tav>
                                      </p:tavLst>
                                    </p:anim>
                                    <p:anim calcmode="lin" valueType="num">
                                      <p:cBhvr>
                                        <p:cTn id="53" dur="1000" fill="hold"/>
                                        <p:tgtEl>
                                          <p:spTgt spid="13"/>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childTnLst>
                          </p:cTn>
                        </p:par>
                        <p:par>
                          <p:cTn id="59" fill="hold">
                            <p:stCondLst>
                              <p:cond delay="1500"/>
                            </p:stCondLst>
                            <p:childTnLst>
                              <p:par>
                                <p:cTn id="60" presetID="53" presetClass="entr" presetSubtype="16"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p:cTn id="67" dur="500" fill="hold"/>
                                        <p:tgtEl>
                                          <p:spTgt spid="24"/>
                                        </p:tgtEl>
                                        <p:attrNameLst>
                                          <p:attrName>ppt_w</p:attrName>
                                        </p:attrNameLst>
                                      </p:cBhvr>
                                      <p:tavLst>
                                        <p:tav tm="0">
                                          <p:val>
                                            <p:fltVal val="0"/>
                                          </p:val>
                                        </p:tav>
                                        <p:tav tm="100000">
                                          <p:val>
                                            <p:strVal val="#ppt_w"/>
                                          </p:val>
                                        </p:tav>
                                      </p:tavLst>
                                    </p:anim>
                                    <p:anim calcmode="lin" valueType="num">
                                      <p:cBhvr>
                                        <p:cTn id="68" dur="500" fill="hold"/>
                                        <p:tgtEl>
                                          <p:spTgt spid="24"/>
                                        </p:tgtEl>
                                        <p:attrNameLst>
                                          <p:attrName>ppt_h</p:attrName>
                                        </p:attrNameLst>
                                      </p:cBhvr>
                                      <p:tavLst>
                                        <p:tav tm="0">
                                          <p:val>
                                            <p:fltVal val="0"/>
                                          </p:val>
                                        </p:tav>
                                        <p:tav tm="100000">
                                          <p:val>
                                            <p:strVal val="#ppt_h"/>
                                          </p:val>
                                        </p:tav>
                                      </p:tavLst>
                                    </p:anim>
                                    <p:animEffect transition="in" filter="fade">
                                      <p:cBhvr>
                                        <p:cTn id="69" dur="500"/>
                                        <p:tgtEl>
                                          <p:spTgt spid="24"/>
                                        </p:tgtEl>
                                      </p:cBhvr>
                                    </p:animEffect>
                                  </p:childTnLst>
                                </p:cTn>
                              </p:par>
                            </p:childTnLst>
                          </p:cTn>
                        </p:par>
                        <p:par>
                          <p:cTn id="70" fill="hold">
                            <p:stCondLst>
                              <p:cond delay="2000"/>
                            </p:stCondLst>
                            <p:childTnLst>
                              <p:par>
                                <p:cTn id="71" presetID="22" presetClass="entr" presetSubtype="8" fill="hold"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wipe(left)">
                                      <p:cBhvr>
                                        <p:cTn id="73" dur="1000"/>
                                        <p:tgtEl>
                                          <p:spTgt spid="42"/>
                                        </p:tgtEl>
                                      </p:cBhvr>
                                    </p:animEffect>
                                  </p:childTnLst>
                                </p:cTn>
                              </p:par>
                            </p:childTnLst>
                          </p:cTn>
                        </p:par>
                        <p:par>
                          <p:cTn id="74" fill="hold">
                            <p:stCondLst>
                              <p:cond delay="3000"/>
                            </p:stCondLst>
                            <p:childTnLst>
                              <p:par>
                                <p:cTn id="75" presetID="22" presetClass="entr" presetSubtype="8" fill="hold" grpId="0"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left)">
                                      <p:cBhvr>
                                        <p:cTn id="77" dur="500"/>
                                        <p:tgtEl>
                                          <p:spTgt spid="54"/>
                                        </p:tgtEl>
                                      </p:cBhvr>
                                    </p:animEffect>
                                  </p:childTnLst>
                                </p:cTn>
                              </p:par>
                            </p:childTnLst>
                          </p:cTn>
                        </p:par>
                        <p:par>
                          <p:cTn id="78" fill="hold">
                            <p:stCondLst>
                              <p:cond delay="3500"/>
                            </p:stCondLst>
                            <p:childTnLst>
                              <p:par>
                                <p:cTn id="79" presetID="53" presetClass="entr" presetSubtype="16" fill="hold" grpId="0"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500" fill="hold"/>
                                        <p:tgtEl>
                                          <p:spTgt spid="17"/>
                                        </p:tgtEl>
                                        <p:attrNameLst>
                                          <p:attrName>ppt_w</p:attrName>
                                        </p:attrNameLst>
                                      </p:cBhvr>
                                      <p:tavLst>
                                        <p:tav tm="0">
                                          <p:val>
                                            <p:fltVal val="0"/>
                                          </p:val>
                                        </p:tav>
                                        <p:tav tm="100000">
                                          <p:val>
                                            <p:strVal val="#ppt_w"/>
                                          </p:val>
                                        </p:tav>
                                      </p:tavLst>
                                    </p:anim>
                                    <p:anim calcmode="lin" valueType="num">
                                      <p:cBhvr>
                                        <p:cTn id="82" dur="500" fill="hold"/>
                                        <p:tgtEl>
                                          <p:spTgt spid="17"/>
                                        </p:tgtEl>
                                        <p:attrNameLst>
                                          <p:attrName>ppt_h</p:attrName>
                                        </p:attrNameLst>
                                      </p:cBhvr>
                                      <p:tavLst>
                                        <p:tav tm="0">
                                          <p:val>
                                            <p:fltVal val="0"/>
                                          </p:val>
                                        </p:tav>
                                        <p:tav tm="100000">
                                          <p:val>
                                            <p:strVal val="#ppt_h"/>
                                          </p:val>
                                        </p:tav>
                                      </p:tavLst>
                                    </p:anim>
                                    <p:animEffect transition="in" filter="fade">
                                      <p:cBhvr>
                                        <p:cTn id="83" dur="500"/>
                                        <p:tgtEl>
                                          <p:spTgt spid="1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par>
                          <p:cTn id="89" fill="hold">
                            <p:stCondLst>
                              <p:cond delay="4000"/>
                            </p:stCondLst>
                            <p:childTnLst>
                              <p:par>
                                <p:cTn id="90" presetID="22" presetClass="entr" presetSubtype="2" fill="hold"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right)">
                                      <p:cBhvr>
                                        <p:cTn id="92" dur="1000"/>
                                        <p:tgtEl>
                                          <p:spTgt spid="35"/>
                                        </p:tgtEl>
                                      </p:cBhvr>
                                    </p:animEffect>
                                  </p:childTnLst>
                                </p:cTn>
                              </p:par>
                            </p:childTnLst>
                          </p:cTn>
                        </p:par>
                        <p:par>
                          <p:cTn id="93" fill="hold">
                            <p:stCondLst>
                              <p:cond delay="5000"/>
                            </p:stCondLst>
                            <p:childTnLst>
                              <p:par>
                                <p:cTn id="94" presetID="22" presetClass="entr" presetSubtype="2" fill="hold" grpId="0" nodeType="afterEffect">
                                  <p:stCondLst>
                                    <p:cond delay="0"/>
                                  </p:stCondLst>
                                  <p:childTnLst>
                                    <p:set>
                                      <p:cBhvr>
                                        <p:cTn id="95" dur="1" fill="hold">
                                          <p:stCondLst>
                                            <p:cond delay="0"/>
                                          </p:stCondLst>
                                        </p:cTn>
                                        <p:tgtEl>
                                          <p:spTgt spid="53"/>
                                        </p:tgtEl>
                                        <p:attrNameLst>
                                          <p:attrName>style.visibility</p:attrName>
                                        </p:attrNameLst>
                                      </p:cBhvr>
                                      <p:to>
                                        <p:strVal val="visible"/>
                                      </p:to>
                                    </p:set>
                                    <p:animEffect transition="in" filter="wipe(right)">
                                      <p:cBhvr>
                                        <p:cTn id="96" dur="500"/>
                                        <p:tgtEl>
                                          <p:spTgt spid="53"/>
                                        </p:tgtEl>
                                      </p:cBhvr>
                                    </p:animEffect>
                                  </p:childTnLst>
                                </p:cTn>
                              </p:par>
                            </p:childTnLst>
                          </p:cTn>
                        </p:par>
                        <p:par>
                          <p:cTn id="97" fill="hold">
                            <p:stCondLst>
                              <p:cond delay="5500"/>
                            </p:stCondLst>
                            <p:childTnLst>
                              <p:par>
                                <p:cTn id="98" presetID="53" presetClass="entr" presetSubtype="16" fill="hold" grpId="0" nodeType="afterEffect">
                                  <p:stCondLst>
                                    <p:cond delay="0"/>
                                  </p:stCondLst>
                                  <p:childTnLst>
                                    <p:set>
                                      <p:cBhvr>
                                        <p:cTn id="99" dur="1" fill="hold">
                                          <p:stCondLst>
                                            <p:cond delay="0"/>
                                          </p:stCondLst>
                                        </p:cTn>
                                        <p:tgtEl>
                                          <p:spTgt spid="18"/>
                                        </p:tgtEl>
                                        <p:attrNameLst>
                                          <p:attrName>style.visibility</p:attrName>
                                        </p:attrNameLst>
                                      </p:cBhvr>
                                      <p:to>
                                        <p:strVal val="visible"/>
                                      </p:to>
                                    </p:set>
                                    <p:anim calcmode="lin" valueType="num">
                                      <p:cBhvr>
                                        <p:cTn id="100" dur="500" fill="hold"/>
                                        <p:tgtEl>
                                          <p:spTgt spid="18"/>
                                        </p:tgtEl>
                                        <p:attrNameLst>
                                          <p:attrName>ppt_w</p:attrName>
                                        </p:attrNameLst>
                                      </p:cBhvr>
                                      <p:tavLst>
                                        <p:tav tm="0">
                                          <p:val>
                                            <p:fltVal val="0"/>
                                          </p:val>
                                        </p:tav>
                                        <p:tav tm="100000">
                                          <p:val>
                                            <p:strVal val="#ppt_w"/>
                                          </p:val>
                                        </p:tav>
                                      </p:tavLst>
                                    </p:anim>
                                    <p:anim calcmode="lin" valueType="num">
                                      <p:cBhvr>
                                        <p:cTn id="101" dur="500" fill="hold"/>
                                        <p:tgtEl>
                                          <p:spTgt spid="18"/>
                                        </p:tgtEl>
                                        <p:attrNameLst>
                                          <p:attrName>ppt_h</p:attrName>
                                        </p:attrNameLst>
                                      </p:cBhvr>
                                      <p:tavLst>
                                        <p:tav tm="0">
                                          <p:val>
                                            <p:fltVal val="0"/>
                                          </p:val>
                                        </p:tav>
                                        <p:tav tm="100000">
                                          <p:val>
                                            <p:strVal val="#ppt_h"/>
                                          </p:val>
                                        </p:tav>
                                      </p:tavLst>
                                    </p:anim>
                                    <p:animEffect transition="in" filter="fade">
                                      <p:cBhvr>
                                        <p:cTn id="102" dur="500"/>
                                        <p:tgtEl>
                                          <p:spTgt spid="18"/>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8"/>
                                        </p:tgtEl>
                                        <p:attrNameLst>
                                          <p:attrName>style.visibility</p:attrName>
                                        </p:attrNameLst>
                                      </p:cBhvr>
                                      <p:to>
                                        <p:strVal val="visible"/>
                                      </p:to>
                                    </p:set>
                                    <p:anim calcmode="lin" valueType="num">
                                      <p:cBhvr>
                                        <p:cTn id="105" dur="500" fill="hold"/>
                                        <p:tgtEl>
                                          <p:spTgt spid="28"/>
                                        </p:tgtEl>
                                        <p:attrNameLst>
                                          <p:attrName>ppt_w</p:attrName>
                                        </p:attrNameLst>
                                      </p:cBhvr>
                                      <p:tavLst>
                                        <p:tav tm="0">
                                          <p:val>
                                            <p:fltVal val="0"/>
                                          </p:val>
                                        </p:tav>
                                        <p:tav tm="100000">
                                          <p:val>
                                            <p:strVal val="#ppt_w"/>
                                          </p:val>
                                        </p:tav>
                                      </p:tavLst>
                                    </p:anim>
                                    <p:anim calcmode="lin" valueType="num">
                                      <p:cBhvr>
                                        <p:cTn id="106" dur="500" fill="hold"/>
                                        <p:tgtEl>
                                          <p:spTgt spid="28"/>
                                        </p:tgtEl>
                                        <p:attrNameLst>
                                          <p:attrName>ppt_h</p:attrName>
                                        </p:attrNameLst>
                                      </p:cBhvr>
                                      <p:tavLst>
                                        <p:tav tm="0">
                                          <p:val>
                                            <p:fltVal val="0"/>
                                          </p:val>
                                        </p:tav>
                                        <p:tav tm="100000">
                                          <p:val>
                                            <p:strVal val="#ppt_h"/>
                                          </p:val>
                                        </p:tav>
                                      </p:tavLst>
                                    </p:anim>
                                    <p:animEffect transition="in" filter="fade">
                                      <p:cBhvr>
                                        <p:cTn id="107" dur="500"/>
                                        <p:tgtEl>
                                          <p:spTgt spid="28"/>
                                        </p:tgtEl>
                                      </p:cBhvr>
                                    </p:animEffect>
                                  </p:childTnLst>
                                </p:cTn>
                              </p:par>
                            </p:childTnLst>
                          </p:cTn>
                        </p:par>
                        <p:par>
                          <p:cTn id="108" fill="hold">
                            <p:stCondLst>
                              <p:cond delay="6000"/>
                            </p:stCondLst>
                            <p:childTnLst>
                              <p:par>
                                <p:cTn id="109" presetID="22" presetClass="entr" presetSubtype="8" fill="hold" nodeType="afterEffect">
                                  <p:stCondLst>
                                    <p:cond delay="0"/>
                                  </p:stCondLst>
                                  <p:childTnLst>
                                    <p:set>
                                      <p:cBhvr>
                                        <p:cTn id="110" dur="1" fill="hold">
                                          <p:stCondLst>
                                            <p:cond delay="0"/>
                                          </p:stCondLst>
                                        </p:cTn>
                                        <p:tgtEl>
                                          <p:spTgt spid="45"/>
                                        </p:tgtEl>
                                        <p:attrNameLst>
                                          <p:attrName>style.visibility</p:attrName>
                                        </p:attrNameLst>
                                      </p:cBhvr>
                                      <p:to>
                                        <p:strVal val="visible"/>
                                      </p:to>
                                    </p:set>
                                    <p:animEffect transition="in" filter="wipe(left)">
                                      <p:cBhvr>
                                        <p:cTn id="111" dur="1000"/>
                                        <p:tgtEl>
                                          <p:spTgt spid="45"/>
                                        </p:tgtEl>
                                      </p:cBhvr>
                                    </p:animEffect>
                                  </p:childTnLst>
                                </p:cTn>
                              </p:par>
                            </p:childTnLst>
                          </p:cTn>
                        </p:par>
                        <p:par>
                          <p:cTn id="112" fill="hold">
                            <p:stCondLst>
                              <p:cond delay="7000"/>
                            </p:stCondLst>
                            <p:childTnLst>
                              <p:par>
                                <p:cTn id="113" presetID="22" presetClass="entr" presetSubtype="8" fill="hold" grpId="0" nodeType="afterEffect">
                                  <p:stCondLst>
                                    <p:cond delay="0"/>
                                  </p:stCondLst>
                                  <p:childTnLst>
                                    <p:set>
                                      <p:cBhvr>
                                        <p:cTn id="114" dur="1" fill="hold">
                                          <p:stCondLst>
                                            <p:cond delay="0"/>
                                          </p:stCondLst>
                                        </p:cTn>
                                        <p:tgtEl>
                                          <p:spTgt spid="55"/>
                                        </p:tgtEl>
                                        <p:attrNameLst>
                                          <p:attrName>style.visibility</p:attrName>
                                        </p:attrNameLst>
                                      </p:cBhvr>
                                      <p:to>
                                        <p:strVal val="visible"/>
                                      </p:to>
                                    </p:set>
                                    <p:animEffect transition="in" filter="wipe(left)">
                                      <p:cBhvr>
                                        <p:cTn id="115" dur="500"/>
                                        <p:tgtEl>
                                          <p:spTgt spid="55"/>
                                        </p:tgtEl>
                                      </p:cBhvr>
                                    </p:animEffect>
                                  </p:childTnLst>
                                </p:cTn>
                              </p:par>
                            </p:childTnLst>
                          </p:cTn>
                        </p:par>
                        <p:par>
                          <p:cTn id="116" fill="hold">
                            <p:stCondLst>
                              <p:cond delay="7500"/>
                            </p:stCondLst>
                            <p:childTnLst>
                              <p:par>
                                <p:cTn id="117" presetID="53" presetClass="entr" presetSubtype="16" fill="hold" grpId="0"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500" fill="hold"/>
                                        <p:tgtEl>
                                          <p:spTgt spid="19"/>
                                        </p:tgtEl>
                                        <p:attrNameLst>
                                          <p:attrName>ppt_w</p:attrName>
                                        </p:attrNameLst>
                                      </p:cBhvr>
                                      <p:tavLst>
                                        <p:tav tm="0">
                                          <p:val>
                                            <p:fltVal val="0"/>
                                          </p:val>
                                        </p:tav>
                                        <p:tav tm="100000">
                                          <p:val>
                                            <p:strVal val="#ppt_w"/>
                                          </p:val>
                                        </p:tav>
                                      </p:tavLst>
                                    </p:anim>
                                    <p:anim calcmode="lin" valueType="num">
                                      <p:cBhvr>
                                        <p:cTn id="120" dur="500" fill="hold"/>
                                        <p:tgtEl>
                                          <p:spTgt spid="19"/>
                                        </p:tgtEl>
                                        <p:attrNameLst>
                                          <p:attrName>ppt_h</p:attrName>
                                        </p:attrNameLst>
                                      </p:cBhvr>
                                      <p:tavLst>
                                        <p:tav tm="0">
                                          <p:val>
                                            <p:fltVal val="0"/>
                                          </p:val>
                                        </p:tav>
                                        <p:tav tm="100000">
                                          <p:val>
                                            <p:strVal val="#ppt_h"/>
                                          </p:val>
                                        </p:tav>
                                      </p:tavLst>
                                    </p:anim>
                                    <p:animEffect transition="in" filter="fade">
                                      <p:cBhvr>
                                        <p:cTn id="121" dur="500"/>
                                        <p:tgtEl>
                                          <p:spTgt spid="19"/>
                                        </p:tgtEl>
                                      </p:cBhvr>
                                    </p:animEffect>
                                  </p:childTnLst>
                                </p:cTn>
                              </p:par>
                              <p:par>
                                <p:cTn id="122" presetID="53" presetClass="entr" presetSubtype="16" fill="hold" grpId="0" nodeType="withEffect">
                                  <p:stCondLst>
                                    <p:cond delay="0"/>
                                  </p:stCondLst>
                                  <p:childTnLst>
                                    <p:set>
                                      <p:cBhvr>
                                        <p:cTn id="123" dur="1" fill="hold">
                                          <p:stCondLst>
                                            <p:cond delay="0"/>
                                          </p:stCondLst>
                                        </p:cTn>
                                        <p:tgtEl>
                                          <p:spTgt spid="25"/>
                                        </p:tgtEl>
                                        <p:attrNameLst>
                                          <p:attrName>style.visibility</p:attrName>
                                        </p:attrNameLst>
                                      </p:cBhvr>
                                      <p:to>
                                        <p:strVal val="visible"/>
                                      </p:to>
                                    </p:set>
                                    <p:anim calcmode="lin" valueType="num">
                                      <p:cBhvr>
                                        <p:cTn id="124" dur="500" fill="hold"/>
                                        <p:tgtEl>
                                          <p:spTgt spid="25"/>
                                        </p:tgtEl>
                                        <p:attrNameLst>
                                          <p:attrName>ppt_w</p:attrName>
                                        </p:attrNameLst>
                                      </p:cBhvr>
                                      <p:tavLst>
                                        <p:tav tm="0">
                                          <p:val>
                                            <p:fltVal val="0"/>
                                          </p:val>
                                        </p:tav>
                                        <p:tav tm="100000">
                                          <p:val>
                                            <p:strVal val="#ppt_w"/>
                                          </p:val>
                                        </p:tav>
                                      </p:tavLst>
                                    </p:anim>
                                    <p:anim calcmode="lin" valueType="num">
                                      <p:cBhvr>
                                        <p:cTn id="125" dur="500" fill="hold"/>
                                        <p:tgtEl>
                                          <p:spTgt spid="25"/>
                                        </p:tgtEl>
                                        <p:attrNameLst>
                                          <p:attrName>ppt_h</p:attrName>
                                        </p:attrNameLst>
                                      </p:cBhvr>
                                      <p:tavLst>
                                        <p:tav tm="0">
                                          <p:val>
                                            <p:fltVal val="0"/>
                                          </p:val>
                                        </p:tav>
                                        <p:tav tm="100000">
                                          <p:val>
                                            <p:strVal val="#ppt_h"/>
                                          </p:val>
                                        </p:tav>
                                      </p:tavLst>
                                    </p:anim>
                                    <p:animEffect transition="in" filter="fade">
                                      <p:cBhvr>
                                        <p:cTn id="126" dur="500"/>
                                        <p:tgtEl>
                                          <p:spTgt spid="25"/>
                                        </p:tgtEl>
                                      </p:cBhvr>
                                    </p:animEffect>
                                  </p:childTnLst>
                                </p:cTn>
                              </p:par>
                            </p:childTnLst>
                          </p:cTn>
                        </p:par>
                        <p:par>
                          <p:cTn id="127" fill="hold">
                            <p:stCondLst>
                              <p:cond delay="8000"/>
                            </p:stCondLst>
                            <p:childTnLst>
                              <p:par>
                                <p:cTn id="128" presetID="22" presetClass="entr" presetSubtype="2" fill="hold" nodeType="afterEffect">
                                  <p:stCondLst>
                                    <p:cond delay="0"/>
                                  </p:stCondLst>
                                  <p:childTnLst>
                                    <p:set>
                                      <p:cBhvr>
                                        <p:cTn id="129" dur="1" fill="hold">
                                          <p:stCondLst>
                                            <p:cond delay="0"/>
                                          </p:stCondLst>
                                        </p:cTn>
                                        <p:tgtEl>
                                          <p:spTgt spid="36"/>
                                        </p:tgtEl>
                                        <p:attrNameLst>
                                          <p:attrName>style.visibility</p:attrName>
                                        </p:attrNameLst>
                                      </p:cBhvr>
                                      <p:to>
                                        <p:strVal val="visible"/>
                                      </p:to>
                                    </p:set>
                                    <p:animEffect transition="in" filter="wipe(right)">
                                      <p:cBhvr>
                                        <p:cTn id="130" dur="1000"/>
                                        <p:tgtEl>
                                          <p:spTgt spid="36"/>
                                        </p:tgtEl>
                                      </p:cBhvr>
                                    </p:animEffect>
                                  </p:childTnLst>
                                </p:cTn>
                              </p:par>
                            </p:childTnLst>
                          </p:cTn>
                        </p:par>
                        <p:par>
                          <p:cTn id="131" fill="hold">
                            <p:stCondLst>
                              <p:cond delay="9000"/>
                            </p:stCondLst>
                            <p:childTnLst>
                              <p:par>
                                <p:cTn id="132" presetID="22" presetClass="entr" presetSubtype="2" fill="hold" grpId="0" nodeType="afterEffect">
                                  <p:stCondLst>
                                    <p:cond delay="0"/>
                                  </p:stCondLst>
                                  <p:childTnLst>
                                    <p:set>
                                      <p:cBhvr>
                                        <p:cTn id="133" dur="1" fill="hold">
                                          <p:stCondLst>
                                            <p:cond delay="0"/>
                                          </p:stCondLst>
                                        </p:cTn>
                                        <p:tgtEl>
                                          <p:spTgt spid="51"/>
                                        </p:tgtEl>
                                        <p:attrNameLst>
                                          <p:attrName>style.visibility</p:attrName>
                                        </p:attrNameLst>
                                      </p:cBhvr>
                                      <p:to>
                                        <p:strVal val="visible"/>
                                      </p:to>
                                    </p:set>
                                    <p:animEffect transition="in" filter="wipe(right)">
                                      <p:cBhvr>
                                        <p:cTn id="134" dur="500"/>
                                        <p:tgtEl>
                                          <p:spTgt spid="51"/>
                                        </p:tgtEl>
                                      </p:cBhvr>
                                    </p:animEffect>
                                  </p:childTnLst>
                                </p:cTn>
                              </p:par>
                            </p:childTnLst>
                          </p:cTn>
                        </p:par>
                        <p:par>
                          <p:cTn id="135" fill="hold">
                            <p:stCondLst>
                              <p:cond delay="9500"/>
                            </p:stCondLst>
                            <p:childTnLst>
                              <p:par>
                                <p:cTn id="136" presetID="53" presetClass="entr" presetSubtype="16" fill="hold" grpId="0" nodeType="afterEffect">
                                  <p:stCondLst>
                                    <p:cond delay="0"/>
                                  </p:stCondLst>
                                  <p:childTnLst>
                                    <p:set>
                                      <p:cBhvr>
                                        <p:cTn id="137" dur="1" fill="hold">
                                          <p:stCondLst>
                                            <p:cond delay="0"/>
                                          </p:stCondLst>
                                        </p:cTn>
                                        <p:tgtEl>
                                          <p:spTgt spid="20"/>
                                        </p:tgtEl>
                                        <p:attrNameLst>
                                          <p:attrName>style.visibility</p:attrName>
                                        </p:attrNameLst>
                                      </p:cBhvr>
                                      <p:to>
                                        <p:strVal val="visible"/>
                                      </p:to>
                                    </p:set>
                                    <p:anim calcmode="lin" valueType="num">
                                      <p:cBhvr>
                                        <p:cTn id="138" dur="500" fill="hold"/>
                                        <p:tgtEl>
                                          <p:spTgt spid="20"/>
                                        </p:tgtEl>
                                        <p:attrNameLst>
                                          <p:attrName>ppt_w</p:attrName>
                                        </p:attrNameLst>
                                      </p:cBhvr>
                                      <p:tavLst>
                                        <p:tav tm="0">
                                          <p:val>
                                            <p:fltVal val="0"/>
                                          </p:val>
                                        </p:tav>
                                        <p:tav tm="100000">
                                          <p:val>
                                            <p:strVal val="#ppt_w"/>
                                          </p:val>
                                        </p:tav>
                                      </p:tavLst>
                                    </p:anim>
                                    <p:anim calcmode="lin" valueType="num">
                                      <p:cBhvr>
                                        <p:cTn id="139" dur="500" fill="hold"/>
                                        <p:tgtEl>
                                          <p:spTgt spid="20"/>
                                        </p:tgtEl>
                                        <p:attrNameLst>
                                          <p:attrName>ppt_h</p:attrName>
                                        </p:attrNameLst>
                                      </p:cBhvr>
                                      <p:tavLst>
                                        <p:tav tm="0">
                                          <p:val>
                                            <p:fltVal val="0"/>
                                          </p:val>
                                        </p:tav>
                                        <p:tav tm="100000">
                                          <p:val>
                                            <p:strVal val="#ppt_h"/>
                                          </p:val>
                                        </p:tav>
                                      </p:tavLst>
                                    </p:anim>
                                    <p:animEffect transition="in" filter="fade">
                                      <p:cBhvr>
                                        <p:cTn id="140" dur="500"/>
                                        <p:tgtEl>
                                          <p:spTgt spid="20"/>
                                        </p:tgtEl>
                                      </p:cBhvr>
                                    </p:animEffect>
                                  </p:childTnLst>
                                </p:cTn>
                              </p:par>
                            </p:childTnLst>
                          </p:cTn>
                        </p:par>
                        <p:par>
                          <p:cTn id="141" fill="hold">
                            <p:stCondLst>
                              <p:cond delay="10000"/>
                            </p:stCondLst>
                            <p:childTnLst>
                              <p:par>
                                <p:cTn id="142" presetID="53" presetClass="entr" presetSubtype="16" fill="hold" grpId="0" nodeType="afterEffect">
                                  <p:stCondLst>
                                    <p:cond delay="0"/>
                                  </p:stCondLst>
                                  <p:childTnLst>
                                    <p:set>
                                      <p:cBhvr>
                                        <p:cTn id="143" dur="1" fill="hold">
                                          <p:stCondLst>
                                            <p:cond delay="0"/>
                                          </p:stCondLst>
                                        </p:cTn>
                                        <p:tgtEl>
                                          <p:spTgt spid="26"/>
                                        </p:tgtEl>
                                        <p:attrNameLst>
                                          <p:attrName>style.visibility</p:attrName>
                                        </p:attrNameLst>
                                      </p:cBhvr>
                                      <p:to>
                                        <p:strVal val="visible"/>
                                      </p:to>
                                    </p:set>
                                    <p:anim calcmode="lin" valueType="num">
                                      <p:cBhvr>
                                        <p:cTn id="144" dur="500" fill="hold"/>
                                        <p:tgtEl>
                                          <p:spTgt spid="26"/>
                                        </p:tgtEl>
                                        <p:attrNameLst>
                                          <p:attrName>ppt_w</p:attrName>
                                        </p:attrNameLst>
                                      </p:cBhvr>
                                      <p:tavLst>
                                        <p:tav tm="0">
                                          <p:val>
                                            <p:fltVal val="0"/>
                                          </p:val>
                                        </p:tav>
                                        <p:tav tm="100000">
                                          <p:val>
                                            <p:strVal val="#ppt_w"/>
                                          </p:val>
                                        </p:tav>
                                      </p:tavLst>
                                    </p:anim>
                                    <p:anim calcmode="lin" valueType="num">
                                      <p:cBhvr>
                                        <p:cTn id="145" dur="500" fill="hold"/>
                                        <p:tgtEl>
                                          <p:spTgt spid="26"/>
                                        </p:tgtEl>
                                        <p:attrNameLst>
                                          <p:attrName>ppt_h</p:attrName>
                                        </p:attrNameLst>
                                      </p:cBhvr>
                                      <p:tavLst>
                                        <p:tav tm="0">
                                          <p:val>
                                            <p:fltVal val="0"/>
                                          </p:val>
                                        </p:tav>
                                        <p:tav tm="100000">
                                          <p:val>
                                            <p:strVal val="#ppt_h"/>
                                          </p:val>
                                        </p:tav>
                                      </p:tavLst>
                                    </p:anim>
                                    <p:animEffect transition="in" filter="fade">
                                      <p:cBhvr>
                                        <p:cTn id="146" dur="500"/>
                                        <p:tgtEl>
                                          <p:spTgt spid="26"/>
                                        </p:tgtEl>
                                      </p:cBhvr>
                                    </p:animEffect>
                                  </p:childTnLst>
                                </p:cTn>
                              </p:par>
                            </p:childTnLst>
                          </p:cTn>
                        </p:par>
                        <p:par>
                          <p:cTn id="147" fill="hold">
                            <p:stCondLst>
                              <p:cond delay="10500"/>
                            </p:stCondLst>
                            <p:childTnLst>
                              <p:par>
                                <p:cTn id="148" presetID="22" presetClass="entr" presetSubtype="8" fill="hold" nodeType="after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wipe(left)">
                                      <p:cBhvr>
                                        <p:cTn id="150" dur="1000"/>
                                        <p:tgtEl>
                                          <p:spTgt spid="48"/>
                                        </p:tgtEl>
                                      </p:cBhvr>
                                    </p:animEffect>
                                  </p:childTnLst>
                                </p:cTn>
                              </p:par>
                            </p:childTnLst>
                          </p:cTn>
                        </p:par>
                        <p:par>
                          <p:cTn id="151" fill="hold">
                            <p:stCondLst>
                              <p:cond delay="11500"/>
                            </p:stCondLst>
                            <p:childTnLst>
                              <p:par>
                                <p:cTn id="152" presetID="22" presetClass="entr" presetSubtype="8" fill="hold" grpId="0" nodeType="afterEffect">
                                  <p:stCondLst>
                                    <p:cond delay="0"/>
                                  </p:stCondLst>
                                  <p:childTnLst>
                                    <p:set>
                                      <p:cBhvr>
                                        <p:cTn id="153" dur="1" fill="hold">
                                          <p:stCondLst>
                                            <p:cond delay="0"/>
                                          </p:stCondLst>
                                        </p:cTn>
                                        <p:tgtEl>
                                          <p:spTgt spid="56"/>
                                        </p:tgtEl>
                                        <p:attrNameLst>
                                          <p:attrName>style.visibility</p:attrName>
                                        </p:attrNameLst>
                                      </p:cBhvr>
                                      <p:to>
                                        <p:strVal val="visible"/>
                                      </p:to>
                                    </p:set>
                                    <p:animEffect transition="in" filter="wipe(left)">
                                      <p:cBhvr>
                                        <p:cTn id="154" dur="500"/>
                                        <p:tgtEl>
                                          <p:spTgt spid="56"/>
                                        </p:tgtEl>
                                      </p:cBhvr>
                                    </p:animEffect>
                                  </p:childTnLst>
                                </p:cTn>
                              </p:par>
                            </p:childTnLst>
                          </p:cTn>
                        </p:par>
                        <p:par>
                          <p:cTn id="155" fill="hold">
                            <p:stCondLst>
                              <p:cond delay="12000"/>
                            </p:stCondLst>
                            <p:childTnLst>
                              <p:par>
                                <p:cTn id="156" presetID="53" presetClass="entr" presetSubtype="16" fill="hold" grpId="0" nodeType="afterEffect">
                                  <p:stCondLst>
                                    <p:cond delay="0"/>
                                  </p:stCondLst>
                                  <p:childTnLst>
                                    <p:set>
                                      <p:cBhvr>
                                        <p:cTn id="157" dur="1" fill="hold">
                                          <p:stCondLst>
                                            <p:cond delay="0"/>
                                          </p:stCondLst>
                                        </p:cTn>
                                        <p:tgtEl>
                                          <p:spTgt spid="21"/>
                                        </p:tgtEl>
                                        <p:attrNameLst>
                                          <p:attrName>style.visibility</p:attrName>
                                        </p:attrNameLst>
                                      </p:cBhvr>
                                      <p:to>
                                        <p:strVal val="visible"/>
                                      </p:to>
                                    </p:set>
                                    <p:anim calcmode="lin" valueType="num">
                                      <p:cBhvr>
                                        <p:cTn id="158" dur="500" fill="hold"/>
                                        <p:tgtEl>
                                          <p:spTgt spid="21"/>
                                        </p:tgtEl>
                                        <p:attrNameLst>
                                          <p:attrName>ppt_w</p:attrName>
                                        </p:attrNameLst>
                                      </p:cBhvr>
                                      <p:tavLst>
                                        <p:tav tm="0">
                                          <p:val>
                                            <p:fltVal val="0"/>
                                          </p:val>
                                        </p:tav>
                                        <p:tav tm="100000">
                                          <p:val>
                                            <p:strVal val="#ppt_w"/>
                                          </p:val>
                                        </p:tav>
                                      </p:tavLst>
                                    </p:anim>
                                    <p:anim calcmode="lin" valueType="num">
                                      <p:cBhvr>
                                        <p:cTn id="159" dur="500" fill="hold"/>
                                        <p:tgtEl>
                                          <p:spTgt spid="21"/>
                                        </p:tgtEl>
                                        <p:attrNameLst>
                                          <p:attrName>ppt_h</p:attrName>
                                        </p:attrNameLst>
                                      </p:cBhvr>
                                      <p:tavLst>
                                        <p:tav tm="0">
                                          <p:val>
                                            <p:fltVal val="0"/>
                                          </p:val>
                                        </p:tav>
                                        <p:tav tm="100000">
                                          <p:val>
                                            <p:strVal val="#ppt_h"/>
                                          </p:val>
                                        </p:tav>
                                      </p:tavLst>
                                    </p:anim>
                                    <p:animEffect transition="in" filter="fade">
                                      <p:cBhvr>
                                        <p:cTn id="160" dur="500"/>
                                        <p:tgtEl>
                                          <p:spTgt spid="21"/>
                                        </p:tgtEl>
                                      </p:cBhvr>
                                    </p:animEffect>
                                  </p:childTnLst>
                                </p:cTn>
                              </p:par>
                              <p:par>
                                <p:cTn id="161" presetID="53" presetClass="entr" presetSubtype="16" fill="hold" grpId="0" nodeType="withEffect">
                                  <p:stCondLst>
                                    <p:cond delay="0"/>
                                  </p:stCondLst>
                                  <p:childTnLst>
                                    <p:set>
                                      <p:cBhvr>
                                        <p:cTn id="162" dur="1" fill="hold">
                                          <p:stCondLst>
                                            <p:cond delay="0"/>
                                          </p:stCondLst>
                                        </p:cTn>
                                        <p:tgtEl>
                                          <p:spTgt spid="29"/>
                                        </p:tgtEl>
                                        <p:attrNameLst>
                                          <p:attrName>style.visibility</p:attrName>
                                        </p:attrNameLst>
                                      </p:cBhvr>
                                      <p:to>
                                        <p:strVal val="visible"/>
                                      </p:to>
                                    </p:set>
                                    <p:anim calcmode="lin" valueType="num">
                                      <p:cBhvr>
                                        <p:cTn id="163" dur="500" fill="hold"/>
                                        <p:tgtEl>
                                          <p:spTgt spid="29"/>
                                        </p:tgtEl>
                                        <p:attrNameLst>
                                          <p:attrName>ppt_w</p:attrName>
                                        </p:attrNameLst>
                                      </p:cBhvr>
                                      <p:tavLst>
                                        <p:tav tm="0">
                                          <p:val>
                                            <p:fltVal val="0"/>
                                          </p:val>
                                        </p:tav>
                                        <p:tav tm="100000">
                                          <p:val>
                                            <p:strVal val="#ppt_w"/>
                                          </p:val>
                                        </p:tav>
                                      </p:tavLst>
                                    </p:anim>
                                    <p:anim calcmode="lin" valueType="num">
                                      <p:cBhvr>
                                        <p:cTn id="164" dur="500" fill="hold"/>
                                        <p:tgtEl>
                                          <p:spTgt spid="29"/>
                                        </p:tgtEl>
                                        <p:attrNameLst>
                                          <p:attrName>ppt_h</p:attrName>
                                        </p:attrNameLst>
                                      </p:cBhvr>
                                      <p:tavLst>
                                        <p:tav tm="0">
                                          <p:val>
                                            <p:fltVal val="0"/>
                                          </p:val>
                                        </p:tav>
                                        <p:tav tm="100000">
                                          <p:val>
                                            <p:strVal val="#ppt_h"/>
                                          </p:val>
                                        </p:tav>
                                      </p:tavLst>
                                    </p:anim>
                                    <p:animEffect transition="in" filter="fade">
                                      <p:cBhvr>
                                        <p:cTn id="165" dur="500"/>
                                        <p:tgtEl>
                                          <p:spTgt spid="29"/>
                                        </p:tgtEl>
                                      </p:cBhvr>
                                    </p:animEffect>
                                  </p:childTnLst>
                                </p:cTn>
                              </p:par>
                            </p:childTnLst>
                          </p:cTn>
                        </p:par>
                        <p:par>
                          <p:cTn id="166" fill="hold">
                            <p:stCondLst>
                              <p:cond delay="12500"/>
                            </p:stCondLst>
                            <p:childTnLst>
                              <p:par>
                                <p:cTn id="167" presetID="22" presetClass="entr" presetSubtype="2" fill="hold" nodeType="afterEffect">
                                  <p:stCondLst>
                                    <p:cond delay="0"/>
                                  </p:stCondLst>
                                  <p:childTnLst>
                                    <p:set>
                                      <p:cBhvr>
                                        <p:cTn id="168" dur="1" fill="hold">
                                          <p:stCondLst>
                                            <p:cond delay="0"/>
                                          </p:stCondLst>
                                        </p:cTn>
                                        <p:tgtEl>
                                          <p:spTgt spid="39"/>
                                        </p:tgtEl>
                                        <p:attrNameLst>
                                          <p:attrName>style.visibility</p:attrName>
                                        </p:attrNameLst>
                                      </p:cBhvr>
                                      <p:to>
                                        <p:strVal val="visible"/>
                                      </p:to>
                                    </p:set>
                                    <p:animEffect transition="in" filter="wipe(right)">
                                      <p:cBhvr>
                                        <p:cTn id="169" dur="1000"/>
                                        <p:tgtEl>
                                          <p:spTgt spid="39"/>
                                        </p:tgtEl>
                                      </p:cBhvr>
                                    </p:animEffect>
                                  </p:childTnLst>
                                </p:cTn>
                              </p:par>
                            </p:childTnLst>
                          </p:cTn>
                        </p:par>
                        <p:par>
                          <p:cTn id="170" fill="hold">
                            <p:stCondLst>
                              <p:cond delay="13500"/>
                            </p:stCondLst>
                            <p:childTnLst>
                              <p:par>
                                <p:cTn id="171" presetID="22" presetClass="entr" presetSubtype="2" fill="hold" grpId="0" nodeType="afterEffect">
                                  <p:stCondLst>
                                    <p:cond delay="0"/>
                                  </p:stCondLst>
                                  <p:childTnLst>
                                    <p:set>
                                      <p:cBhvr>
                                        <p:cTn id="172" dur="1" fill="hold">
                                          <p:stCondLst>
                                            <p:cond delay="0"/>
                                          </p:stCondLst>
                                        </p:cTn>
                                        <p:tgtEl>
                                          <p:spTgt spid="52"/>
                                        </p:tgtEl>
                                        <p:attrNameLst>
                                          <p:attrName>style.visibility</p:attrName>
                                        </p:attrNameLst>
                                      </p:cBhvr>
                                      <p:to>
                                        <p:strVal val="visible"/>
                                      </p:to>
                                    </p:set>
                                    <p:animEffect transition="in" filter="wipe(right)">
                                      <p:cBhvr>
                                        <p:cTn id="17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4" grpId="0" animBg="1"/>
      <p:bldP spid="2" grpId="0" animBg="1"/>
      <p:bldP spid="13"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1698</TotalTime>
  <Words>1312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2018-11-12T22:02:48Z</dcterms:modified>
</cp:coreProperties>
</file>