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0333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85C401"/>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EB8CD"/>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A803"/>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01AA8D"/>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2B2A"/>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781CB"/>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solidFill>
            <a:srgbClr val="585858"/>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chemeClr val="bg1"/>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rgbClr val="85C40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rgbClr val="85C401"/>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rgbClr val="FFA803"/>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rgbClr val="FFA803"/>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rgbClr val="4781CB"/>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rgbClr val="4781CB"/>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rgbClr val="FF2B2A"/>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rgbClr val="FF2B2A"/>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rgbClr val="3EB8CD"/>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rgbClr val="3EB8CD"/>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rgbClr val="01AA8D"/>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rgbClr val="01AA8D"/>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FFA803"/>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4781CB"/>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85C401"/>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01AA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76E9C4AD-02BA-487D-9BDF-C2687E51B7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4469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1312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2018-11-12T22:02:48Z</dcterms:modified>
</cp:coreProperties>
</file>