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85776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9F6EB0F-8A99-4557-AF04-B361960947C7}"/>
              </a:ext>
            </a:extLst>
          </p:cNvPr>
          <p:cNvGrpSpPr>
            <a:grpSpLocks noChangeAspect="1"/>
          </p:cNvGrpSpPr>
          <p:nvPr/>
        </p:nvGrpSpPr>
        <p:grpSpPr>
          <a:xfrm rot="16687449">
            <a:off x="6727204" y="671386"/>
            <a:ext cx="2743204" cy="2402958"/>
            <a:chOff x="4437162" y="5884"/>
            <a:chExt cx="4417102" cy="3869226"/>
          </a:xfrm>
          <a:effectLst/>
          <a:scene3d>
            <a:camera prst="orthographicFront">
              <a:rot lat="0" lon="0" rev="0"/>
            </a:camera>
            <a:lightRig rig="brightRoom" dir="t">
              <a:rot lat="0" lon="0" rev="600000"/>
            </a:lightRig>
          </a:scene3d>
        </p:grpSpPr>
        <p:sp>
          <p:nvSpPr>
            <p:cNvPr id="14" name="Freeform: Shape 13">
              <a:extLst>
                <a:ext uri="{FF2B5EF4-FFF2-40B4-BE49-F238E27FC236}">
                  <a16:creationId xmlns:a16="http://schemas.microsoft.com/office/drawing/2014/main" id="{6BC423C8-1CF7-4029-B454-8CA9D8272DCE}"/>
                </a:ext>
              </a:extLst>
            </p:cNvPr>
            <p:cNvSpPr>
              <a:spLocks noChangeAspect="1"/>
            </p:cNvSpPr>
            <p:nvPr/>
          </p:nvSpPr>
          <p:spPr>
            <a:xfrm rot="13245352">
              <a:off x="4922343" y="5884"/>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FF2B2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7920EBA-DB74-434F-B00E-D188F958378F}"/>
                </a:ext>
              </a:extLst>
            </p:cNvPr>
            <p:cNvSpPr>
              <a:spLocks noChangeAspect="1"/>
            </p:cNvSpPr>
            <p:nvPr/>
          </p:nvSpPr>
          <p:spPr>
            <a:xfrm rot="13245352">
              <a:off x="4437162" y="1298448"/>
              <a:ext cx="2398704"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186F6B1-24B4-4560-9566-F96EDE8976FA}"/>
              </a:ext>
            </a:extLst>
          </p:cNvPr>
          <p:cNvGrpSpPr>
            <a:grpSpLocks noChangeAspect="1"/>
          </p:cNvGrpSpPr>
          <p:nvPr/>
        </p:nvGrpSpPr>
        <p:grpSpPr>
          <a:xfrm rot="20286337">
            <a:off x="8020382" y="1541040"/>
            <a:ext cx="2743200" cy="2402958"/>
            <a:chOff x="4437163" y="5885"/>
            <a:chExt cx="4417102" cy="3869226"/>
          </a:xfrm>
          <a:effectLst/>
          <a:scene3d>
            <a:camera prst="orthographicFront">
              <a:rot lat="0" lon="0" rev="0"/>
            </a:camera>
            <a:lightRig rig="brightRoom" dir="t">
              <a:rot lat="0" lon="0" rev="600000"/>
            </a:lightRig>
          </a:scene3d>
        </p:grpSpPr>
        <p:sp>
          <p:nvSpPr>
            <p:cNvPr id="25" name="Freeform: Shape 24">
              <a:extLst>
                <a:ext uri="{FF2B5EF4-FFF2-40B4-BE49-F238E27FC236}">
                  <a16:creationId xmlns:a16="http://schemas.microsoft.com/office/drawing/2014/main" id="{0FEFF80E-FB02-42A0-9A1A-69E1EF0BC92F}"/>
                </a:ext>
              </a:extLst>
            </p:cNvPr>
            <p:cNvSpPr>
              <a:spLocks noChangeAspect="1"/>
            </p:cNvSpPr>
            <p:nvPr/>
          </p:nvSpPr>
          <p:spPr>
            <a:xfrm rot="13245352">
              <a:off x="4922344"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85C40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DC58A3F-0342-42CC-ACC5-DDBF507DC4E0}"/>
                </a:ext>
              </a:extLst>
            </p:cNvPr>
            <p:cNvSpPr>
              <a:spLocks noChangeAspect="1"/>
            </p:cNvSpPr>
            <p:nvPr/>
          </p:nvSpPr>
          <p:spPr>
            <a:xfrm rot="13245352">
              <a:off x="4437163" y="1298448"/>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DE9EF225-F6DC-43F1-BE04-2E2D36738C2B}"/>
              </a:ext>
            </a:extLst>
          </p:cNvPr>
          <p:cNvGrpSpPr>
            <a:grpSpLocks noChangeAspect="1"/>
          </p:cNvGrpSpPr>
          <p:nvPr/>
        </p:nvGrpSpPr>
        <p:grpSpPr>
          <a:xfrm rot="2287449">
            <a:off x="7907614" y="3086992"/>
            <a:ext cx="2743200" cy="2402958"/>
            <a:chOff x="4437163" y="5885"/>
            <a:chExt cx="4417099" cy="3869225"/>
          </a:xfrm>
          <a:effectLst/>
          <a:scene3d>
            <a:camera prst="orthographicFront">
              <a:rot lat="0" lon="0" rev="0"/>
            </a:camera>
            <a:lightRig rig="brightRoom" dir="t">
              <a:rot lat="0" lon="0" rev="600000"/>
            </a:lightRig>
          </a:scene3d>
        </p:grpSpPr>
        <p:sp>
          <p:nvSpPr>
            <p:cNvPr id="28" name="Freeform: Shape 27">
              <a:extLst>
                <a:ext uri="{FF2B5EF4-FFF2-40B4-BE49-F238E27FC236}">
                  <a16:creationId xmlns:a16="http://schemas.microsoft.com/office/drawing/2014/main" id="{468F5A02-7826-43AB-96E0-83077DBEE345}"/>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3EB8C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F44EBCF-1E0E-463D-B03D-DD7D58856550}"/>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EE377DDC-219D-42E9-9D42-4141F64D3399}"/>
              </a:ext>
            </a:extLst>
          </p:cNvPr>
          <p:cNvGrpSpPr>
            <a:grpSpLocks noChangeAspect="1"/>
          </p:cNvGrpSpPr>
          <p:nvPr/>
        </p:nvGrpSpPr>
        <p:grpSpPr>
          <a:xfrm rot="5887449">
            <a:off x="6505837" y="3756741"/>
            <a:ext cx="2743200" cy="2402958"/>
            <a:chOff x="4437163" y="5885"/>
            <a:chExt cx="4417099" cy="3869225"/>
          </a:xfrm>
          <a:effectLst/>
          <a:scene3d>
            <a:camera prst="orthographicFront">
              <a:rot lat="0" lon="0" rev="0"/>
            </a:camera>
            <a:lightRig rig="brightRoom" dir="t">
              <a:rot lat="0" lon="0" rev="600000"/>
            </a:lightRig>
          </a:scene3d>
        </p:grpSpPr>
        <p:sp>
          <p:nvSpPr>
            <p:cNvPr id="31" name="Freeform: Shape 30">
              <a:extLst>
                <a:ext uri="{FF2B5EF4-FFF2-40B4-BE49-F238E27FC236}">
                  <a16:creationId xmlns:a16="http://schemas.microsoft.com/office/drawing/2014/main" id="{7412688F-E78A-4985-832A-4847247D8928}"/>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FFA80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5A6AA8C3-DB75-4518-96B6-FB3D0EF61D81}"/>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A6CEBA35-6C61-4222-9EB1-9AD412C19D50}"/>
              </a:ext>
            </a:extLst>
          </p:cNvPr>
          <p:cNvGrpSpPr>
            <a:grpSpLocks noChangeAspect="1"/>
          </p:cNvGrpSpPr>
          <p:nvPr/>
        </p:nvGrpSpPr>
        <p:grpSpPr>
          <a:xfrm rot="9487449">
            <a:off x="5225767" y="2886284"/>
            <a:ext cx="2743200" cy="2402958"/>
            <a:chOff x="4437163" y="5885"/>
            <a:chExt cx="4417100" cy="3869226"/>
          </a:xfrm>
          <a:effectLst/>
          <a:scene3d>
            <a:camera prst="orthographicFront">
              <a:rot lat="0" lon="0" rev="0"/>
            </a:camera>
            <a:lightRig rig="brightRoom" dir="t">
              <a:rot lat="0" lon="0" rev="600000"/>
            </a:lightRig>
          </a:scene3d>
        </p:grpSpPr>
        <p:sp>
          <p:nvSpPr>
            <p:cNvPr id="34" name="Freeform: Shape 33">
              <a:extLst>
                <a:ext uri="{FF2B5EF4-FFF2-40B4-BE49-F238E27FC236}">
                  <a16:creationId xmlns:a16="http://schemas.microsoft.com/office/drawing/2014/main" id="{70DF5A3A-E79C-4733-96A8-D6A569286FF1}"/>
                </a:ext>
              </a:extLst>
            </p:cNvPr>
            <p:cNvSpPr>
              <a:spLocks noChangeAspect="1"/>
            </p:cNvSpPr>
            <p:nvPr/>
          </p:nvSpPr>
          <p:spPr>
            <a:xfrm rot="13245352">
              <a:off x="4922342"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01AA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A204C5C-AFFF-4E93-BDB7-7031FF3D9D9C}"/>
                </a:ext>
              </a:extLst>
            </p:cNvPr>
            <p:cNvSpPr>
              <a:spLocks noChangeAspect="1"/>
            </p:cNvSpPr>
            <p:nvPr/>
          </p:nvSpPr>
          <p:spPr>
            <a:xfrm rot="13245352">
              <a:off x="4437163" y="1298447"/>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Shape 43">
            <a:extLst>
              <a:ext uri="{FF2B5EF4-FFF2-40B4-BE49-F238E27FC236}">
                <a16:creationId xmlns:a16="http://schemas.microsoft.com/office/drawing/2014/main" id="{E49D4A3D-E5BF-4D25-B3F7-EE06AC23FDE1}"/>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2">
              <a:lumMod val="10000"/>
              <a:alpha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TextBox 44">
            <a:extLst>
              <a:ext uri="{FF2B5EF4-FFF2-40B4-BE49-F238E27FC236}">
                <a16:creationId xmlns:a16="http://schemas.microsoft.com/office/drawing/2014/main" id="{4A8C1D88-24F1-42D9-A6F6-6867D8280302}"/>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B09DB41C-9CD4-4F35-A0B8-D3FDD3668D4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7" name="Oval 46">
            <a:extLst>
              <a:ext uri="{FF2B5EF4-FFF2-40B4-BE49-F238E27FC236}">
                <a16:creationId xmlns:a16="http://schemas.microsoft.com/office/drawing/2014/main" id="{70A3ADD1-D1B2-4765-85B9-B14A4C8687C4}"/>
              </a:ext>
            </a:extLst>
          </p:cNvPr>
          <p:cNvSpPr>
            <a:spLocks noChangeAspect="1"/>
          </p:cNvSpPr>
          <p:nvPr/>
        </p:nvSpPr>
        <p:spPr>
          <a:xfrm>
            <a:off x="7615575" y="3063240"/>
            <a:ext cx="731520" cy="731520"/>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8">
            <a:extLst>
              <a:ext uri="{FF2B5EF4-FFF2-40B4-BE49-F238E27FC236}">
                <a16:creationId xmlns:a16="http://schemas.microsoft.com/office/drawing/2014/main" id="{E010F677-CEBA-4BC4-88B6-65D0E9D8B742}"/>
              </a:ext>
            </a:extLst>
          </p:cNvPr>
          <p:cNvSpPr>
            <a:spLocks noChangeAspect="1" noChangeArrowheads="1"/>
          </p:cNvSpPr>
          <p:nvPr/>
        </p:nvSpPr>
        <p:spPr bwMode="auto">
          <a:xfrm rot="21480000">
            <a:off x="8437332" y="286795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49" name="Freeform 17">
            <a:extLst>
              <a:ext uri="{FF2B5EF4-FFF2-40B4-BE49-F238E27FC236}">
                <a16:creationId xmlns:a16="http://schemas.microsoft.com/office/drawing/2014/main" id="{7BEF2AF6-2EB2-4113-AB76-DA621DD4C639}"/>
              </a:ext>
            </a:extLst>
          </p:cNvPr>
          <p:cNvSpPr>
            <a:spLocks noChangeAspect="1" noChangeArrowheads="1"/>
          </p:cNvSpPr>
          <p:nvPr/>
        </p:nvSpPr>
        <p:spPr bwMode="auto">
          <a:xfrm rot="21480000">
            <a:off x="8461214" y="3616088"/>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0" name="Freeform 13">
            <a:extLst>
              <a:ext uri="{FF2B5EF4-FFF2-40B4-BE49-F238E27FC236}">
                <a16:creationId xmlns:a16="http://schemas.microsoft.com/office/drawing/2014/main" id="{87506172-02B5-4E25-ABCF-1AA7202A0D98}"/>
              </a:ext>
            </a:extLst>
          </p:cNvPr>
          <p:cNvSpPr>
            <a:spLocks noChangeAspect="1" noChangeArrowheads="1"/>
          </p:cNvSpPr>
          <p:nvPr/>
        </p:nvSpPr>
        <p:spPr bwMode="auto">
          <a:xfrm rot="21480000">
            <a:off x="7812094" y="3937433"/>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1" name="Freeform 6">
            <a:extLst>
              <a:ext uri="{FF2B5EF4-FFF2-40B4-BE49-F238E27FC236}">
                <a16:creationId xmlns:a16="http://schemas.microsoft.com/office/drawing/2014/main" id="{FDCCDF38-189A-48B1-9C05-D2C7F04B197D}"/>
              </a:ext>
            </a:extLst>
          </p:cNvPr>
          <p:cNvSpPr>
            <a:spLocks noChangeAspect="1" noChangeArrowheads="1"/>
          </p:cNvSpPr>
          <p:nvPr/>
        </p:nvSpPr>
        <p:spPr bwMode="auto">
          <a:xfrm rot="21480000">
            <a:off x="7177235" y="3438690"/>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2" name="Freeform 6">
            <a:extLst>
              <a:ext uri="{FF2B5EF4-FFF2-40B4-BE49-F238E27FC236}">
                <a16:creationId xmlns:a16="http://schemas.microsoft.com/office/drawing/2014/main" id="{19068A1E-F254-4FC1-AB7B-1B9ABA10C7E5}"/>
              </a:ext>
            </a:extLst>
          </p:cNvPr>
          <p:cNvSpPr>
            <a:spLocks noChangeAspect="1" noChangeArrowheads="1"/>
          </p:cNvSpPr>
          <p:nvPr/>
        </p:nvSpPr>
        <p:spPr bwMode="auto">
          <a:xfrm>
            <a:off x="7792482" y="2589296"/>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TextBox 52">
            <a:extLst>
              <a:ext uri="{FF2B5EF4-FFF2-40B4-BE49-F238E27FC236}">
                <a16:creationId xmlns:a16="http://schemas.microsoft.com/office/drawing/2014/main" id="{6E1BDDDB-B6FE-43DB-985E-8D99E9FB60D6}"/>
              </a:ext>
            </a:extLst>
          </p:cNvPr>
          <p:cNvSpPr txBox="1"/>
          <p:nvPr/>
        </p:nvSpPr>
        <p:spPr>
          <a:xfrm>
            <a:off x="7313272" y="847437"/>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4" name="TextBox 53">
            <a:extLst>
              <a:ext uri="{FF2B5EF4-FFF2-40B4-BE49-F238E27FC236}">
                <a16:creationId xmlns:a16="http://schemas.microsoft.com/office/drawing/2014/main" id="{2311A95C-5035-4218-A253-697537419396}"/>
              </a:ext>
            </a:extLst>
          </p:cNvPr>
          <p:cNvSpPr txBox="1"/>
          <p:nvPr/>
        </p:nvSpPr>
        <p:spPr>
          <a:xfrm>
            <a:off x="8988310" y="1812222"/>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5" name="TextBox 54">
            <a:extLst>
              <a:ext uri="{FF2B5EF4-FFF2-40B4-BE49-F238E27FC236}">
                <a16:creationId xmlns:a16="http://schemas.microsoft.com/office/drawing/2014/main" id="{DFB8B7B8-E660-4E50-8450-FF5A3D52CAFC}"/>
              </a:ext>
            </a:extLst>
          </p:cNvPr>
          <p:cNvSpPr txBox="1"/>
          <p:nvPr/>
        </p:nvSpPr>
        <p:spPr>
          <a:xfrm>
            <a:off x="8940901" y="3885408"/>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6" name="TextBox 55">
            <a:extLst>
              <a:ext uri="{FF2B5EF4-FFF2-40B4-BE49-F238E27FC236}">
                <a16:creationId xmlns:a16="http://schemas.microsoft.com/office/drawing/2014/main" id="{2CAEA83F-849A-4770-9247-E9F529B8684D}"/>
              </a:ext>
            </a:extLst>
          </p:cNvPr>
          <p:cNvSpPr txBox="1"/>
          <p:nvPr/>
        </p:nvSpPr>
        <p:spPr>
          <a:xfrm>
            <a:off x="7198462" y="4837728"/>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7" name="TextBox 56">
            <a:extLst>
              <a:ext uri="{FF2B5EF4-FFF2-40B4-BE49-F238E27FC236}">
                <a16:creationId xmlns:a16="http://schemas.microsoft.com/office/drawing/2014/main" id="{6279BCB7-6381-4C39-B4EF-3ABCC7CA360A}"/>
              </a:ext>
            </a:extLst>
          </p:cNvPr>
          <p:cNvSpPr txBox="1"/>
          <p:nvPr/>
        </p:nvSpPr>
        <p:spPr>
          <a:xfrm>
            <a:off x="5478497" y="3775853"/>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pic>
        <p:nvPicPr>
          <p:cNvPr id="36" name="Picture 35">
            <a:hlinkClick r:id="rId2"/>
            <a:extLst>
              <a:ext uri="{FF2B5EF4-FFF2-40B4-BE49-F238E27FC236}">
                <a16:creationId xmlns:a16="http://schemas.microsoft.com/office/drawing/2014/main" id="{72269E6A-9AF4-4EB1-9947-0985AD2B20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5456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4"/>
                                        </p:tgtEl>
                                        <p:attrNameLst>
                                          <p:attrName>style.visibility</p:attrName>
                                        </p:attrNameLst>
                                      </p:cBhvr>
                                      <p:to>
                                        <p:strVal val="visible"/>
                                      </p:to>
                                    </p:set>
                                    <p:animEffect transition="in" filter="wipe(left)">
                                      <p:cBhvr>
                                        <p:cTn id="10" dur="500"/>
                                        <p:tgtEl>
                                          <p:spTgt spid="44"/>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5">
                                            <p:txEl>
                                              <p:pRg st="0" end="0"/>
                                            </p:txEl>
                                          </p:spTgt>
                                        </p:tgtEl>
                                        <p:attrNameLst>
                                          <p:attrName>style.visibility</p:attrName>
                                        </p:attrNameLst>
                                      </p:cBhvr>
                                      <p:to>
                                        <p:strVal val="visible"/>
                                      </p:to>
                                    </p:set>
                                    <p:animEffect transition="in" filter="fade">
                                      <p:cBhvr>
                                        <p:cTn id="14" dur="500"/>
                                        <p:tgtEl>
                                          <p:spTgt spid="45">
                                            <p:txEl>
                                              <p:pRg st="0" end="0"/>
                                            </p:txEl>
                                          </p:spTgt>
                                        </p:tgtEl>
                                      </p:cBhvr>
                                    </p:animEffect>
                                    <p:anim calcmode="lin" valueType="num">
                                      <p:cBhvr>
                                        <p:cTn id="15"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5">
                                            <p:txEl>
                                              <p:pRg st="2" end="2"/>
                                            </p:txEl>
                                          </p:spTgt>
                                        </p:tgtEl>
                                        <p:attrNameLst>
                                          <p:attrName>style.visibility</p:attrName>
                                        </p:attrNameLst>
                                      </p:cBhvr>
                                      <p:to>
                                        <p:strVal val="visible"/>
                                      </p:to>
                                    </p:set>
                                    <p:animEffect transition="in" filter="fade">
                                      <p:cBhvr>
                                        <p:cTn id="20" dur="500"/>
                                        <p:tgtEl>
                                          <p:spTgt spid="45">
                                            <p:txEl>
                                              <p:pRg st="2" end="2"/>
                                            </p:txEl>
                                          </p:spTgt>
                                        </p:tgtEl>
                                      </p:cBhvr>
                                    </p:animEffect>
                                    <p:anim calcmode="lin" valueType="num">
                                      <p:cBhvr>
                                        <p:cTn id="21" dur="5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5">
                                            <p:txEl>
                                              <p:pRg st="3" end="3"/>
                                            </p:txEl>
                                          </p:spTgt>
                                        </p:tgtEl>
                                        <p:attrNameLst>
                                          <p:attrName>style.visibility</p:attrName>
                                        </p:attrNameLst>
                                      </p:cBhvr>
                                      <p:to>
                                        <p:strVal val="visible"/>
                                      </p:to>
                                    </p:set>
                                    <p:animEffect transition="in" filter="fade">
                                      <p:cBhvr>
                                        <p:cTn id="26" dur="500"/>
                                        <p:tgtEl>
                                          <p:spTgt spid="45">
                                            <p:txEl>
                                              <p:pRg st="3" end="3"/>
                                            </p:txEl>
                                          </p:spTgt>
                                        </p:tgtEl>
                                      </p:cBhvr>
                                    </p:animEffect>
                                    <p:anim calcmode="lin" valueType="num">
                                      <p:cBhvr>
                                        <p:cTn id="27" dur="500" fill="hold"/>
                                        <p:tgtEl>
                                          <p:spTgt spid="45">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5">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anim calcmode="lin" valueType="num">
                                      <p:cBhvr>
                                        <p:cTn id="33" dur="500" fill="hold"/>
                                        <p:tgtEl>
                                          <p:spTgt spid="45">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5">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5">
                                            <p:txEl>
                                              <p:pRg st="7" end="7"/>
                                            </p:txEl>
                                          </p:spTgt>
                                        </p:tgtEl>
                                        <p:attrNameLst>
                                          <p:attrName>style.visibility</p:attrName>
                                        </p:attrNameLst>
                                      </p:cBhvr>
                                      <p:to>
                                        <p:strVal val="visible"/>
                                      </p:to>
                                    </p:set>
                                    <p:animEffect transition="in" filter="fade">
                                      <p:cBhvr>
                                        <p:cTn id="38" dur="500"/>
                                        <p:tgtEl>
                                          <p:spTgt spid="45">
                                            <p:txEl>
                                              <p:pRg st="7" end="7"/>
                                            </p:txEl>
                                          </p:spTgt>
                                        </p:tgtEl>
                                      </p:cBhvr>
                                    </p:animEffect>
                                    <p:anim calcmode="lin" valueType="num">
                                      <p:cBhvr>
                                        <p:cTn id="39" dur="500" fill="hold"/>
                                        <p:tgtEl>
                                          <p:spTgt spid="45">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5">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5">
                                            <p:txEl>
                                              <p:pRg st="9" end="9"/>
                                            </p:txEl>
                                          </p:spTgt>
                                        </p:tgtEl>
                                        <p:attrNameLst>
                                          <p:attrName>style.visibility</p:attrName>
                                        </p:attrNameLst>
                                      </p:cBhvr>
                                      <p:to>
                                        <p:strVal val="visible"/>
                                      </p:to>
                                    </p:set>
                                    <p:animEffect transition="in" filter="fade">
                                      <p:cBhvr>
                                        <p:cTn id="44" dur="500"/>
                                        <p:tgtEl>
                                          <p:spTgt spid="45">
                                            <p:txEl>
                                              <p:pRg st="9" end="9"/>
                                            </p:txEl>
                                          </p:spTgt>
                                        </p:tgtEl>
                                      </p:cBhvr>
                                    </p:animEffect>
                                    <p:anim calcmode="lin" valueType="num">
                                      <p:cBhvr>
                                        <p:cTn id="45" dur="500" fill="hold"/>
                                        <p:tgtEl>
                                          <p:spTgt spid="45">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5">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47"/>
                                        </p:tgtEl>
                                        <p:attrNameLst>
                                          <p:attrName>style.visibility</p:attrName>
                                        </p:attrNameLst>
                                      </p:cBhvr>
                                      <p:to>
                                        <p:strVal val="visible"/>
                                      </p:to>
                                    </p:set>
                                    <p:anim calcmode="lin" valueType="num">
                                      <p:cBhvr>
                                        <p:cTn id="50" dur="500" fill="hold"/>
                                        <p:tgtEl>
                                          <p:spTgt spid="47"/>
                                        </p:tgtEl>
                                        <p:attrNameLst>
                                          <p:attrName>ppt_w</p:attrName>
                                        </p:attrNameLst>
                                      </p:cBhvr>
                                      <p:tavLst>
                                        <p:tav tm="0">
                                          <p:val>
                                            <p:fltVal val="0"/>
                                          </p:val>
                                        </p:tav>
                                        <p:tav tm="100000">
                                          <p:val>
                                            <p:strVal val="#ppt_w"/>
                                          </p:val>
                                        </p:tav>
                                      </p:tavLst>
                                    </p:anim>
                                    <p:anim calcmode="lin" valueType="num">
                                      <p:cBhvr>
                                        <p:cTn id="51" dur="500" fill="hold"/>
                                        <p:tgtEl>
                                          <p:spTgt spid="47"/>
                                        </p:tgtEl>
                                        <p:attrNameLst>
                                          <p:attrName>ppt_h</p:attrName>
                                        </p:attrNameLst>
                                      </p:cBhvr>
                                      <p:tavLst>
                                        <p:tav tm="0">
                                          <p:val>
                                            <p:fltVal val="0"/>
                                          </p:val>
                                        </p:tav>
                                        <p:tav tm="100000">
                                          <p:val>
                                            <p:strVal val="#ppt_h"/>
                                          </p:val>
                                        </p:tav>
                                      </p:tavLst>
                                    </p:anim>
                                    <p:animEffect transition="in" filter="fade">
                                      <p:cBhvr>
                                        <p:cTn id="52" dur="500"/>
                                        <p:tgtEl>
                                          <p:spTgt spid="47"/>
                                        </p:tgtEl>
                                      </p:cBhvr>
                                    </p:animEffect>
                                  </p:childTnLst>
                                </p:cTn>
                              </p:par>
                            </p:childTnLst>
                          </p:cTn>
                        </p:par>
                        <p:par>
                          <p:cTn id="53" fill="hold">
                            <p:stCondLst>
                              <p:cond delay="4000"/>
                            </p:stCondLst>
                            <p:childTnLst>
                              <p:par>
                                <p:cTn id="54" presetID="31" presetClass="entr" presetSubtype="0" fill="hold" nodeType="after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p:cTn id="56" dur="1000" fill="hold"/>
                                        <p:tgtEl>
                                          <p:spTgt spid="23"/>
                                        </p:tgtEl>
                                        <p:attrNameLst>
                                          <p:attrName>ppt_w</p:attrName>
                                        </p:attrNameLst>
                                      </p:cBhvr>
                                      <p:tavLst>
                                        <p:tav tm="0">
                                          <p:val>
                                            <p:fltVal val="0"/>
                                          </p:val>
                                        </p:tav>
                                        <p:tav tm="100000">
                                          <p:val>
                                            <p:strVal val="#ppt_w"/>
                                          </p:val>
                                        </p:tav>
                                      </p:tavLst>
                                    </p:anim>
                                    <p:anim calcmode="lin" valueType="num">
                                      <p:cBhvr>
                                        <p:cTn id="57" dur="1000" fill="hold"/>
                                        <p:tgtEl>
                                          <p:spTgt spid="23"/>
                                        </p:tgtEl>
                                        <p:attrNameLst>
                                          <p:attrName>ppt_h</p:attrName>
                                        </p:attrNameLst>
                                      </p:cBhvr>
                                      <p:tavLst>
                                        <p:tav tm="0">
                                          <p:val>
                                            <p:fltVal val="0"/>
                                          </p:val>
                                        </p:tav>
                                        <p:tav tm="100000">
                                          <p:val>
                                            <p:strVal val="#ppt_h"/>
                                          </p:val>
                                        </p:tav>
                                      </p:tavLst>
                                    </p:anim>
                                    <p:anim calcmode="lin" valueType="num">
                                      <p:cBhvr>
                                        <p:cTn id="58" dur="1000" fill="hold"/>
                                        <p:tgtEl>
                                          <p:spTgt spid="23"/>
                                        </p:tgtEl>
                                        <p:attrNameLst>
                                          <p:attrName>style.rotation</p:attrName>
                                        </p:attrNameLst>
                                      </p:cBhvr>
                                      <p:tavLst>
                                        <p:tav tm="0">
                                          <p:val>
                                            <p:fltVal val="90"/>
                                          </p:val>
                                        </p:tav>
                                        <p:tav tm="100000">
                                          <p:val>
                                            <p:fltVal val="0"/>
                                          </p:val>
                                        </p:tav>
                                      </p:tavLst>
                                    </p:anim>
                                    <p:animEffect transition="in" filter="fade">
                                      <p:cBhvr>
                                        <p:cTn id="59" dur="1000"/>
                                        <p:tgtEl>
                                          <p:spTgt spid="23"/>
                                        </p:tgtEl>
                                      </p:cBhvr>
                                    </p:animEffect>
                                  </p:childTnLst>
                                </p:cTn>
                              </p:par>
                            </p:childTnLst>
                          </p:cTn>
                        </p:par>
                        <p:par>
                          <p:cTn id="60" fill="hold">
                            <p:stCondLst>
                              <p:cond delay="5000"/>
                            </p:stCondLst>
                            <p:childTnLst>
                              <p:par>
                                <p:cTn id="61" presetID="53" presetClass="entr" presetSubtype="16" fill="hold" grpId="0" nodeType="afterEffect">
                                  <p:stCondLst>
                                    <p:cond delay="0"/>
                                  </p:stCondLst>
                                  <p:childTnLst>
                                    <p:set>
                                      <p:cBhvr>
                                        <p:cTn id="62" dur="1" fill="hold">
                                          <p:stCondLst>
                                            <p:cond delay="0"/>
                                          </p:stCondLst>
                                        </p:cTn>
                                        <p:tgtEl>
                                          <p:spTgt spid="52"/>
                                        </p:tgtEl>
                                        <p:attrNameLst>
                                          <p:attrName>style.visibility</p:attrName>
                                        </p:attrNameLst>
                                      </p:cBhvr>
                                      <p:to>
                                        <p:strVal val="visible"/>
                                      </p:to>
                                    </p:set>
                                    <p:anim calcmode="lin" valueType="num">
                                      <p:cBhvr>
                                        <p:cTn id="63" dur="500" fill="hold"/>
                                        <p:tgtEl>
                                          <p:spTgt spid="52"/>
                                        </p:tgtEl>
                                        <p:attrNameLst>
                                          <p:attrName>ppt_w</p:attrName>
                                        </p:attrNameLst>
                                      </p:cBhvr>
                                      <p:tavLst>
                                        <p:tav tm="0">
                                          <p:val>
                                            <p:fltVal val="0"/>
                                          </p:val>
                                        </p:tav>
                                        <p:tav tm="100000">
                                          <p:val>
                                            <p:strVal val="#ppt_w"/>
                                          </p:val>
                                        </p:tav>
                                      </p:tavLst>
                                    </p:anim>
                                    <p:anim calcmode="lin" valueType="num">
                                      <p:cBhvr>
                                        <p:cTn id="64" dur="500" fill="hold"/>
                                        <p:tgtEl>
                                          <p:spTgt spid="52"/>
                                        </p:tgtEl>
                                        <p:attrNameLst>
                                          <p:attrName>ppt_h</p:attrName>
                                        </p:attrNameLst>
                                      </p:cBhvr>
                                      <p:tavLst>
                                        <p:tav tm="0">
                                          <p:val>
                                            <p:fltVal val="0"/>
                                          </p:val>
                                        </p:tav>
                                        <p:tav tm="100000">
                                          <p:val>
                                            <p:strVal val="#ppt_h"/>
                                          </p:val>
                                        </p:tav>
                                      </p:tavLst>
                                    </p:anim>
                                    <p:animEffect transition="in" filter="fade">
                                      <p:cBhvr>
                                        <p:cTn id="65" dur="500"/>
                                        <p:tgtEl>
                                          <p:spTgt spid="52"/>
                                        </p:tgtEl>
                                      </p:cBhvr>
                                    </p:animEffect>
                                  </p:childTnLst>
                                </p:cTn>
                              </p:par>
                            </p:childTnLst>
                          </p:cTn>
                        </p:par>
                        <p:par>
                          <p:cTn id="66" fill="hold">
                            <p:stCondLst>
                              <p:cond delay="5500"/>
                            </p:stCondLst>
                            <p:childTnLst>
                              <p:par>
                                <p:cTn id="67" presetID="22" presetClass="entr" presetSubtype="1" fill="hold" grpId="0" nodeType="afterEffect">
                                  <p:stCondLst>
                                    <p:cond delay="0"/>
                                  </p:stCondLst>
                                  <p:childTnLst>
                                    <p:set>
                                      <p:cBhvr>
                                        <p:cTn id="68" dur="1" fill="hold">
                                          <p:stCondLst>
                                            <p:cond delay="0"/>
                                          </p:stCondLst>
                                        </p:cTn>
                                        <p:tgtEl>
                                          <p:spTgt spid="53"/>
                                        </p:tgtEl>
                                        <p:attrNameLst>
                                          <p:attrName>style.visibility</p:attrName>
                                        </p:attrNameLst>
                                      </p:cBhvr>
                                      <p:to>
                                        <p:strVal val="visible"/>
                                      </p:to>
                                    </p:set>
                                    <p:animEffect transition="in" filter="wipe(up)">
                                      <p:cBhvr>
                                        <p:cTn id="69" dur="750"/>
                                        <p:tgtEl>
                                          <p:spTgt spid="53"/>
                                        </p:tgtEl>
                                      </p:cBhvr>
                                    </p:animEffect>
                                  </p:childTnLst>
                                </p:cTn>
                              </p:par>
                            </p:childTnLst>
                          </p:cTn>
                        </p:par>
                        <p:par>
                          <p:cTn id="70" fill="hold">
                            <p:stCondLst>
                              <p:cond delay="6250"/>
                            </p:stCondLst>
                            <p:childTnLst>
                              <p:par>
                                <p:cTn id="71" presetID="31" presetClass="entr" presetSubtype="0" fill="hold" nodeType="after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1000" fill="hold"/>
                                        <p:tgtEl>
                                          <p:spTgt spid="24"/>
                                        </p:tgtEl>
                                        <p:attrNameLst>
                                          <p:attrName>ppt_w</p:attrName>
                                        </p:attrNameLst>
                                      </p:cBhvr>
                                      <p:tavLst>
                                        <p:tav tm="0">
                                          <p:val>
                                            <p:fltVal val="0"/>
                                          </p:val>
                                        </p:tav>
                                        <p:tav tm="100000">
                                          <p:val>
                                            <p:strVal val="#ppt_w"/>
                                          </p:val>
                                        </p:tav>
                                      </p:tavLst>
                                    </p:anim>
                                    <p:anim calcmode="lin" valueType="num">
                                      <p:cBhvr>
                                        <p:cTn id="74" dur="1000" fill="hold"/>
                                        <p:tgtEl>
                                          <p:spTgt spid="24"/>
                                        </p:tgtEl>
                                        <p:attrNameLst>
                                          <p:attrName>ppt_h</p:attrName>
                                        </p:attrNameLst>
                                      </p:cBhvr>
                                      <p:tavLst>
                                        <p:tav tm="0">
                                          <p:val>
                                            <p:fltVal val="0"/>
                                          </p:val>
                                        </p:tav>
                                        <p:tav tm="100000">
                                          <p:val>
                                            <p:strVal val="#ppt_h"/>
                                          </p:val>
                                        </p:tav>
                                      </p:tavLst>
                                    </p:anim>
                                    <p:anim calcmode="lin" valueType="num">
                                      <p:cBhvr>
                                        <p:cTn id="75" dur="1000" fill="hold"/>
                                        <p:tgtEl>
                                          <p:spTgt spid="24"/>
                                        </p:tgtEl>
                                        <p:attrNameLst>
                                          <p:attrName>style.rotation</p:attrName>
                                        </p:attrNameLst>
                                      </p:cBhvr>
                                      <p:tavLst>
                                        <p:tav tm="0">
                                          <p:val>
                                            <p:fltVal val="90"/>
                                          </p:val>
                                        </p:tav>
                                        <p:tav tm="100000">
                                          <p:val>
                                            <p:fltVal val="0"/>
                                          </p:val>
                                        </p:tav>
                                      </p:tavLst>
                                    </p:anim>
                                    <p:animEffect transition="in" filter="fade">
                                      <p:cBhvr>
                                        <p:cTn id="76" dur="1000"/>
                                        <p:tgtEl>
                                          <p:spTgt spid="24"/>
                                        </p:tgtEl>
                                      </p:cBhvr>
                                    </p:animEffect>
                                  </p:childTnLst>
                                </p:cTn>
                              </p:par>
                            </p:childTnLst>
                          </p:cTn>
                        </p:par>
                        <p:par>
                          <p:cTn id="77" fill="hold">
                            <p:stCondLst>
                              <p:cond delay="7250"/>
                            </p:stCondLst>
                            <p:childTnLst>
                              <p:par>
                                <p:cTn id="78" presetID="53" presetClass="entr" presetSubtype="16" fill="hold" grpId="0" nodeType="after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p:cTn id="80" dur="500" fill="hold"/>
                                        <p:tgtEl>
                                          <p:spTgt spid="48"/>
                                        </p:tgtEl>
                                        <p:attrNameLst>
                                          <p:attrName>ppt_w</p:attrName>
                                        </p:attrNameLst>
                                      </p:cBhvr>
                                      <p:tavLst>
                                        <p:tav tm="0">
                                          <p:val>
                                            <p:fltVal val="0"/>
                                          </p:val>
                                        </p:tav>
                                        <p:tav tm="100000">
                                          <p:val>
                                            <p:strVal val="#ppt_w"/>
                                          </p:val>
                                        </p:tav>
                                      </p:tavLst>
                                    </p:anim>
                                    <p:anim calcmode="lin" valueType="num">
                                      <p:cBhvr>
                                        <p:cTn id="81" dur="500" fill="hold"/>
                                        <p:tgtEl>
                                          <p:spTgt spid="48"/>
                                        </p:tgtEl>
                                        <p:attrNameLst>
                                          <p:attrName>ppt_h</p:attrName>
                                        </p:attrNameLst>
                                      </p:cBhvr>
                                      <p:tavLst>
                                        <p:tav tm="0">
                                          <p:val>
                                            <p:fltVal val="0"/>
                                          </p:val>
                                        </p:tav>
                                        <p:tav tm="100000">
                                          <p:val>
                                            <p:strVal val="#ppt_h"/>
                                          </p:val>
                                        </p:tav>
                                      </p:tavLst>
                                    </p:anim>
                                    <p:animEffect transition="in" filter="fade">
                                      <p:cBhvr>
                                        <p:cTn id="82" dur="500"/>
                                        <p:tgtEl>
                                          <p:spTgt spid="48"/>
                                        </p:tgtEl>
                                      </p:cBhvr>
                                    </p:animEffect>
                                  </p:childTnLst>
                                </p:cTn>
                              </p:par>
                            </p:childTnLst>
                          </p:cTn>
                        </p:par>
                        <p:par>
                          <p:cTn id="83" fill="hold">
                            <p:stCondLst>
                              <p:cond delay="7750"/>
                            </p:stCondLst>
                            <p:childTnLst>
                              <p:par>
                                <p:cTn id="84" presetID="22" presetClass="entr" presetSubtype="1" fill="hold" grpId="0" nodeType="afterEffect">
                                  <p:stCondLst>
                                    <p:cond delay="0"/>
                                  </p:stCondLst>
                                  <p:childTnLst>
                                    <p:set>
                                      <p:cBhvr>
                                        <p:cTn id="85" dur="1" fill="hold">
                                          <p:stCondLst>
                                            <p:cond delay="0"/>
                                          </p:stCondLst>
                                        </p:cTn>
                                        <p:tgtEl>
                                          <p:spTgt spid="54"/>
                                        </p:tgtEl>
                                        <p:attrNameLst>
                                          <p:attrName>style.visibility</p:attrName>
                                        </p:attrNameLst>
                                      </p:cBhvr>
                                      <p:to>
                                        <p:strVal val="visible"/>
                                      </p:to>
                                    </p:set>
                                    <p:animEffect transition="in" filter="wipe(up)">
                                      <p:cBhvr>
                                        <p:cTn id="86" dur="750"/>
                                        <p:tgtEl>
                                          <p:spTgt spid="54"/>
                                        </p:tgtEl>
                                      </p:cBhvr>
                                    </p:animEffect>
                                  </p:childTnLst>
                                </p:cTn>
                              </p:par>
                            </p:childTnLst>
                          </p:cTn>
                        </p:par>
                        <p:par>
                          <p:cTn id="87" fill="hold">
                            <p:stCondLst>
                              <p:cond delay="8500"/>
                            </p:stCondLst>
                            <p:childTnLst>
                              <p:par>
                                <p:cTn id="88" presetID="31" presetClass="entr" presetSubtype="0" fill="hold" nodeType="afterEffect">
                                  <p:stCondLst>
                                    <p:cond delay="0"/>
                                  </p:stCondLst>
                                  <p:childTnLst>
                                    <p:set>
                                      <p:cBhvr>
                                        <p:cTn id="89" dur="1" fill="hold">
                                          <p:stCondLst>
                                            <p:cond delay="0"/>
                                          </p:stCondLst>
                                        </p:cTn>
                                        <p:tgtEl>
                                          <p:spTgt spid="27"/>
                                        </p:tgtEl>
                                        <p:attrNameLst>
                                          <p:attrName>style.visibility</p:attrName>
                                        </p:attrNameLst>
                                      </p:cBhvr>
                                      <p:to>
                                        <p:strVal val="visible"/>
                                      </p:to>
                                    </p:set>
                                    <p:anim calcmode="lin" valueType="num">
                                      <p:cBhvr>
                                        <p:cTn id="90" dur="1000" fill="hold"/>
                                        <p:tgtEl>
                                          <p:spTgt spid="27"/>
                                        </p:tgtEl>
                                        <p:attrNameLst>
                                          <p:attrName>ppt_w</p:attrName>
                                        </p:attrNameLst>
                                      </p:cBhvr>
                                      <p:tavLst>
                                        <p:tav tm="0">
                                          <p:val>
                                            <p:fltVal val="0"/>
                                          </p:val>
                                        </p:tav>
                                        <p:tav tm="100000">
                                          <p:val>
                                            <p:strVal val="#ppt_w"/>
                                          </p:val>
                                        </p:tav>
                                      </p:tavLst>
                                    </p:anim>
                                    <p:anim calcmode="lin" valueType="num">
                                      <p:cBhvr>
                                        <p:cTn id="91" dur="1000" fill="hold"/>
                                        <p:tgtEl>
                                          <p:spTgt spid="27"/>
                                        </p:tgtEl>
                                        <p:attrNameLst>
                                          <p:attrName>ppt_h</p:attrName>
                                        </p:attrNameLst>
                                      </p:cBhvr>
                                      <p:tavLst>
                                        <p:tav tm="0">
                                          <p:val>
                                            <p:fltVal val="0"/>
                                          </p:val>
                                        </p:tav>
                                        <p:tav tm="100000">
                                          <p:val>
                                            <p:strVal val="#ppt_h"/>
                                          </p:val>
                                        </p:tav>
                                      </p:tavLst>
                                    </p:anim>
                                    <p:anim calcmode="lin" valueType="num">
                                      <p:cBhvr>
                                        <p:cTn id="92" dur="1000" fill="hold"/>
                                        <p:tgtEl>
                                          <p:spTgt spid="27"/>
                                        </p:tgtEl>
                                        <p:attrNameLst>
                                          <p:attrName>style.rotation</p:attrName>
                                        </p:attrNameLst>
                                      </p:cBhvr>
                                      <p:tavLst>
                                        <p:tav tm="0">
                                          <p:val>
                                            <p:fltVal val="90"/>
                                          </p:val>
                                        </p:tav>
                                        <p:tav tm="100000">
                                          <p:val>
                                            <p:fltVal val="0"/>
                                          </p:val>
                                        </p:tav>
                                      </p:tavLst>
                                    </p:anim>
                                    <p:animEffect transition="in" filter="fade">
                                      <p:cBhvr>
                                        <p:cTn id="93" dur="1000"/>
                                        <p:tgtEl>
                                          <p:spTgt spid="27"/>
                                        </p:tgtEl>
                                      </p:cBhvr>
                                    </p:animEffect>
                                  </p:childTnLst>
                                </p:cTn>
                              </p:par>
                            </p:childTnLst>
                          </p:cTn>
                        </p:par>
                        <p:par>
                          <p:cTn id="94" fill="hold">
                            <p:stCondLst>
                              <p:cond delay="9500"/>
                            </p:stCondLst>
                            <p:childTnLst>
                              <p:par>
                                <p:cTn id="95" presetID="53" presetClass="entr" presetSubtype="16" fill="hold" grpId="0" nodeType="afterEffect">
                                  <p:stCondLst>
                                    <p:cond delay="0"/>
                                  </p:stCondLst>
                                  <p:childTnLst>
                                    <p:set>
                                      <p:cBhvr>
                                        <p:cTn id="96" dur="1" fill="hold">
                                          <p:stCondLst>
                                            <p:cond delay="0"/>
                                          </p:stCondLst>
                                        </p:cTn>
                                        <p:tgtEl>
                                          <p:spTgt spid="49"/>
                                        </p:tgtEl>
                                        <p:attrNameLst>
                                          <p:attrName>style.visibility</p:attrName>
                                        </p:attrNameLst>
                                      </p:cBhvr>
                                      <p:to>
                                        <p:strVal val="visible"/>
                                      </p:to>
                                    </p:set>
                                    <p:anim calcmode="lin" valueType="num">
                                      <p:cBhvr>
                                        <p:cTn id="97" dur="500" fill="hold"/>
                                        <p:tgtEl>
                                          <p:spTgt spid="49"/>
                                        </p:tgtEl>
                                        <p:attrNameLst>
                                          <p:attrName>ppt_w</p:attrName>
                                        </p:attrNameLst>
                                      </p:cBhvr>
                                      <p:tavLst>
                                        <p:tav tm="0">
                                          <p:val>
                                            <p:fltVal val="0"/>
                                          </p:val>
                                        </p:tav>
                                        <p:tav tm="100000">
                                          <p:val>
                                            <p:strVal val="#ppt_w"/>
                                          </p:val>
                                        </p:tav>
                                      </p:tavLst>
                                    </p:anim>
                                    <p:anim calcmode="lin" valueType="num">
                                      <p:cBhvr>
                                        <p:cTn id="98" dur="500" fill="hold"/>
                                        <p:tgtEl>
                                          <p:spTgt spid="49"/>
                                        </p:tgtEl>
                                        <p:attrNameLst>
                                          <p:attrName>ppt_h</p:attrName>
                                        </p:attrNameLst>
                                      </p:cBhvr>
                                      <p:tavLst>
                                        <p:tav tm="0">
                                          <p:val>
                                            <p:fltVal val="0"/>
                                          </p:val>
                                        </p:tav>
                                        <p:tav tm="100000">
                                          <p:val>
                                            <p:strVal val="#ppt_h"/>
                                          </p:val>
                                        </p:tav>
                                      </p:tavLst>
                                    </p:anim>
                                    <p:animEffect transition="in" filter="fade">
                                      <p:cBhvr>
                                        <p:cTn id="99" dur="500"/>
                                        <p:tgtEl>
                                          <p:spTgt spid="49"/>
                                        </p:tgtEl>
                                      </p:cBhvr>
                                    </p:animEffect>
                                  </p:childTnLst>
                                </p:cTn>
                              </p:par>
                            </p:childTnLst>
                          </p:cTn>
                        </p:par>
                        <p:par>
                          <p:cTn id="100" fill="hold">
                            <p:stCondLst>
                              <p:cond delay="10000"/>
                            </p:stCondLst>
                            <p:childTnLst>
                              <p:par>
                                <p:cTn id="101" presetID="22" presetClass="entr" presetSubtype="1" fill="hold" grpId="0" nodeType="afterEffect">
                                  <p:stCondLst>
                                    <p:cond delay="0"/>
                                  </p:stCondLst>
                                  <p:childTnLst>
                                    <p:set>
                                      <p:cBhvr>
                                        <p:cTn id="102" dur="1" fill="hold">
                                          <p:stCondLst>
                                            <p:cond delay="0"/>
                                          </p:stCondLst>
                                        </p:cTn>
                                        <p:tgtEl>
                                          <p:spTgt spid="55"/>
                                        </p:tgtEl>
                                        <p:attrNameLst>
                                          <p:attrName>style.visibility</p:attrName>
                                        </p:attrNameLst>
                                      </p:cBhvr>
                                      <p:to>
                                        <p:strVal val="visible"/>
                                      </p:to>
                                    </p:set>
                                    <p:animEffect transition="in" filter="wipe(up)">
                                      <p:cBhvr>
                                        <p:cTn id="103" dur="750"/>
                                        <p:tgtEl>
                                          <p:spTgt spid="55"/>
                                        </p:tgtEl>
                                      </p:cBhvr>
                                    </p:animEffect>
                                  </p:childTnLst>
                                </p:cTn>
                              </p:par>
                            </p:childTnLst>
                          </p:cTn>
                        </p:par>
                        <p:par>
                          <p:cTn id="104" fill="hold">
                            <p:stCondLst>
                              <p:cond delay="10750"/>
                            </p:stCondLst>
                            <p:childTnLst>
                              <p:par>
                                <p:cTn id="105" presetID="31" presetClass="entr" presetSubtype="0" fill="hold" nodeType="afterEffect">
                                  <p:stCondLst>
                                    <p:cond delay="0"/>
                                  </p:stCondLst>
                                  <p:childTnLst>
                                    <p:set>
                                      <p:cBhvr>
                                        <p:cTn id="106" dur="1" fill="hold">
                                          <p:stCondLst>
                                            <p:cond delay="0"/>
                                          </p:stCondLst>
                                        </p:cTn>
                                        <p:tgtEl>
                                          <p:spTgt spid="30"/>
                                        </p:tgtEl>
                                        <p:attrNameLst>
                                          <p:attrName>style.visibility</p:attrName>
                                        </p:attrNameLst>
                                      </p:cBhvr>
                                      <p:to>
                                        <p:strVal val="visible"/>
                                      </p:to>
                                    </p:set>
                                    <p:anim calcmode="lin" valueType="num">
                                      <p:cBhvr>
                                        <p:cTn id="107" dur="1000" fill="hold"/>
                                        <p:tgtEl>
                                          <p:spTgt spid="30"/>
                                        </p:tgtEl>
                                        <p:attrNameLst>
                                          <p:attrName>ppt_w</p:attrName>
                                        </p:attrNameLst>
                                      </p:cBhvr>
                                      <p:tavLst>
                                        <p:tav tm="0">
                                          <p:val>
                                            <p:fltVal val="0"/>
                                          </p:val>
                                        </p:tav>
                                        <p:tav tm="100000">
                                          <p:val>
                                            <p:strVal val="#ppt_w"/>
                                          </p:val>
                                        </p:tav>
                                      </p:tavLst>
                                    </p:anim>
                                    <p:anim calcmode="lin" valueType="num">
                                      <p:cBhvr>
                                        <p:cTn id="108" dur="1000" fill="hold"/>
                                        <p:tgtEl>
                                          <p:spTgt spid="30"/>
                                        </p:tgtEl>
                                        <p:attrNameLst>
                                          <p:attrName>ppt_h</p:attrName>
                                        </p:attrNameLst>
                                      </p:cBhvr>
                                      <p:tavLst>
                                        <p:tav tm="0">
                                          <p:val>
                                            <p:fltVal val="0"/>
                                          </p:val>
                                        </p:tav>
                                        <p:tav tm="100000">
                                          <p:val>
                                            <p:strVal val="#ppt_h"/>
                                          </p:val>
                                        </p:tav>
                                      </p:tavLst>
                                    </p:anim>
                                    <p:anim calcmode="lin" valueType="num">
                                      <p:cBhvr>
                                        <p:cTn id="109" dur="1000" fill="hold"/>
                                        <p:tgtEl>
                                          <p:spTgt spid="30"/>
                                        </p:tgtEl>
                                        <p:attrNameLst>
                                          <p:attrName>style.rotation</p:attrName>
                                        </p:attrNameLst>
                                      </p:cBhvr>
                                      <p:tavLst>
                                        <p:tav tm="0">
                                          <p:val>
                                            <p:fltVal val="90"/>
                                          </p:val>
                                        </p:tav>
                                        <p:tav tm="100000">
                                          <p:val>
                                            <p:fltVal val="0"/>
                                          </p:val>
                                        </p:tav>
                                      </p:tavLst>
                                    </p:anim>
                                    <p:animEffect transition="in" filter="fade">
                                      <p:cBhvr>
                                        <p:cTn id="110" dur="1000"/>
                                        <p:tgtEl>
                                          <p:spTgt spid="30"/>
                                        </p:tgtEl>
                                      </p:cBhvr>
                                    </p:animEffect>
                                  </p:childTnLst>
                                </p:cTn>
                              </p:par>
                            </p:childTnLst>
                          </p:cTn>
                        </p:par>
                        <p:par>
                          <p:cTn id="111" fill="hold">
                            <p:stCondLst>
                              <p:cond delay="11750"/>
                            </p:stCondLst>
                            <p:childTnLst>
                              <p:par>
                                <p:cTn id="112" presetID="53" presetClass="entr" presetSubtype="16" fill="hold" grpId="0" nodeType="afterEffect">
                                  <p:stCondLst>
                                    <p:cond delay="0"/>
                                  </p:stCondLst>
                                  <p:childTnLst>
                                    <p:set>
                                      <p:cBhvr>
                                        <p:cTn id="113" dur="1" fill="hold">
                                          <p:stCondLst>
                                            <p:cond delay="0"/>
                                          </p:stCondLst>
                                        </p:cTn>
                                        <p:tgtEl>
                                          <p:spTgt spid="50"/>
                                        </p:tgtEl>
                                        <p:attrNameLst>
                                          <p:attrName>style.visibility</p:attrName>
                                        </p:attrNameLst>
                                      </p:cBhvr>
                                      <p:to>
                                        <p:strVal val="visible"/>
                                      </p:to>
                                    </p:set>
                                    <p:anim calcmode="lin" valueType="num">
                                      <p:cBhvr>
                                        <p:cTn id="114" dur="500" fill="hold"/>
                                        <p:tgtEl>
                                          <p:spTgt spid="50"/>
                                        </p:tgtEl>
                                        <p:attrNameLst>
                                          <p:attrName>ppt_w</p:attrName>
                                        </p:attrNameLst>
                                      </p:cBhvr>
                                      <p:tavLst>
                                        <p:tav tm="0">
                                          <p:val>
                                            <p:fltVal val="0"/>
                                          </p:val>
                                        </p:tav>
                                        <p:tav tm="100000">
                                          <p:val>
                                            <p:strVal val="#ppt_w"/>
                                          </p:val>
                                        </p:tav>
                                      </p:tavLst>
                                    </p:anim>
                                    <p:anim calcmode="lin" valueType="num">
                                      <p:cBhvr>
                                        <p:cTn id="115" dur="500" fill="hold"/>
                                        <p:tgtEl>
                                          <p:spTgt spid="50"/>
                                        </p:tgtEl>
                                        <p:attrNameLst>
                                          <p:attrName>ppt_h</p:attrName>
                                        </p:attrNameLst>
                                      </p:cBhvr>
                                      <p:tavLst>
                                        <p:tav tm="0">
                                          <p:val>
                                            <p:fltVal val="0"/>
                                          </p:val>
                                        </p:tav>
                                        <p:tav tm="100000">
                                          <p:val>
                                            <p:strVal val="#ppt_h"/>
                                          </p:val>
                                        </p:tav>
                                      </p:tavLst>
                                    </p:anim>
                                    <p:animEffect transition="in" filter="fade">
                                      <p:cBhvr>
                                        <p:cTn id="116" dur="500"/>
                                        <p:tgtEl>
                                          <p:spTgt spid="50"/>
                                        </p:tgtEl>
                                      </p:cBhvr>
                                    </p:animEffect>
                                  </p:childTnLst>
                                </p:cTn>
                              </p:par>
                            </p:childTnLst>
                          </p:cTn>
                        </p:par>
                        <p:par>
                          <p:cTn id="117" fill="hold">
                            <p:stCondLst>
                              <p:cond delay="12250"/>
                            </p:stCondLst>
                            <p:childTnLst>
                              <p:par>
                                <p:cTn id="118" presetID="22" presetClass="entr" presetSubtype="1" fill="hold" grpId="0" nodeType="afterEffect">
                                  <p:stCondLst>
                                    <p:cond delay="0"/>
                                  </p:stCondLst>
                                  <p:childTnLst>
                                    <p:set>
                                      <p:cBhvr>
                                        <p:cTn id="119" dur="1" fill="hold">
                                          <p:stCondLst>
                                            <p:cond delay="0"/>
                                          </p:stCondLst>
                                        </p:cTn>
                                        <p:tgtEl>
                                          <p:spTgt spid="56"/>
                                        </p:tgtEl>
                                        <p:attrNameLst>
                                          <p:attrName>style.visibility</p:attrName>
                                        </p:attrNameLst>
                                      </p:cBhvr>
                                      <p:to>
                                        <p:strVal val="visible"/>
                                      </p:to>
                                    </p:set>
                                    <p:animEffect transition="in" filter="wipe(up)">
                                      <p:cBhvr>
                                        <p:cTn id="120" dur="750"/>
                                        <p:tgtEl>
                                          <p:spTgt spid="56"/>
                                        </p:tgtEl>
                                      </p:cBhvr>
                                    </p:animEffect>
                                  </p:childTnLst>
                                </p:cTn>
                              </p:par>
                            </p:childTnLst>
                          </p:cTn>
                        </p:par>
                        <p:par>
                          <p:cTn id="121" fill="hold">
                            <p:stCondLst>
                              <p:cond delay="13000"/>
                            </p:stCondLst>
                            <p:childTnLst>
                              <p:par>
                                <p:cTn id="122" presetID="31" presetClass="entr" presetSubtype="0" fill="hold" nodeType="afterEffect">
                                  <p:stCondLst>
                                    <p:cond delay="0"/>
                                  </p:stCondLst>
                                  <p:childTnLst>
                                    <p:set>
                                      <p:cBhvr>
                                        <p:cTn id="123" dur="1" fill="hold">
                                          <p:stCondLst>
                                            <p:cond delay="0"/>
                                          </p:stCondLst>
                                        </p:cTn>
                                        <p:tgtEl>
                                          <p:spTgt spid="33"/>
                                        </p:tgtEl>
                                        <p:attrNameLst>
                                          <p:attrName>style.visibility</p:attrName>
                                        </p:attrNameLst>
                                      </p:cBhvr>
                                      <p:to>
                                        <p:strVal val="visible"/>
                                      </p:to>
                                    </p:set>
                                    <p:anim calcmode="lin" valueType="num">
                                      <p:cBhvr>
                                        <p:cTn id="124" dur="1000" fill="hold"/>
                                        <p:tgtEl>
                                          <p:spTgt spid="33"/>
                                        </p:tgtEl>
                                        <p:attrNameLst>
                                          <p:attrName>ppt_w</p:attrName>
                                        </p:attrNameLst>
                                      </p:cBhvr>
                                      <p:tavLst>
                                        <p:tav tm="0">
                                          <p:val>
                                            <p:fltVal val="0"/>
                                          </p:val>
                                        </p:tav>
                                        <p:tav tm="100000">
                                          <p:val>
                                            <p:strVal val="#ppt_w"/>
                                          </p:val>
                                        </p:tav>
                                      </p:tavLst>
                                    </p:anim>
                                    <p:anim calcmode="lin" valueType="num">
                                      <p:cBhvr>
                                        <p:cTn id="125" dur="1000" fill="hold"/>
                                        <p:tgtEl>
                                          <p:spTgt spid="33"/>
                                        </p:tgtEl>
                                        <p:attrNameLst>
                                          <p:attrName>ppt_h</p:attrName>
                                        </p:attrNameLst>
                                      </p:cBhvr>
                                      <p:tavLst>
                                        <p:tav tm="0">
                                          <p:val>
                                            <p:fltVal val="0"/>
                                          </p:val>
                                        </p:tav>
                                        <p:tav tm="100000">
                                          <p:val>
                                            <p:strVal val="#ppt_h"/>
                                          </p:val>
                                        </p:tav>
                                      </p:tavLst>
                                    </p:anim>
                                    <p:anim calcmode="lin" valueType="num">
                                      <p:cBhvr>
                                        <p:cTn id="126" dur="1000" fill="hold"/>
                                        <p:tgtEl>
                                          <p:spTgt spid="33"/>
                                        </p:tgtEl>
                                        <p:attrNameLst>
                                          <p:attrName>style.rotation</p:attrName>
                                        </p:attrNameLst>
                                      </p:cBhvr>
                                      <p:tavLst>
                                        <p:tav tm="0">
                                          <p:val>
                                            <p:fltVal val="90"/>
                                          </p:val>
                                        </p:tav>
                                        <p:tav tm="100000">
                                          <p:val>
                                            <p:fltVal val="0"/>
                                          </p:val>
                                        </p:tav>
                                      </p:tavLst>
                                    </p:anim>
                                    <p:animEffect transition="in" filter="fade">
                                      <p:cBhvr>
                                        <p:cTn id="127" dur="1000"/>
                                        <p:tgtEl>
                                          <p:spTgt spid="33"/>
                                        </p:tgtEl>
                                      </p:cBhvr>
                                    </p:animEffect>
                                  </p:childTnLst>
                                </p:cTn>
                              </p:par>
                            </p:childTnLst>
                          </p:cTn>
                        </p:par>
                        <p:par>
                          <p:cTn id="128" fill="hold">
                            <p:stCondLst>
                              <p:cond delay="14000"/>
                            </p:stCondLst>
                            <p:childTnLst>
                              <p:par>
                                <p:cTn id="129" presetID="53" presetClass="entr" presetSubtype="16" fill="hold" grpId="0" nodeType="afterEffect">
                                  <p:stCondLst>
                                    <p:cond delay="0"/>
                                  </p:stCondLst>
                                  <p:childTnLst>
                                    <p:set>
                                      <p:cBhvr>
                                        <p:cTn id="130" dur="1" fill="hold">
                                          <p:stCondLst>
                                            <p:cond delay="0"/>
                                          </p:stCondLst>
                                        </p:cTn>
                                        <p:tgtEl>
                                          <p:spTgt spid="51"/>
                                        </p:tgtEl>
                                        <p:attrNameLst>
                                          <p:attrName>style.visibility</p:attrName>
                                        </p:attrNameLst>
                                      </p:cBhvr>
                                      <p:to>
                                        <p:strVal val="visible"/>
                                      </p:to>
                                    </p:set>
                                    <p:anim calcmode="lin" valueType="num">
                                      <p:cBhvr>
                                        <p:cTn id="131" dur="500" fill="hold"/>
                                        <p:tgtEl>
                                          <p:spTgt spid="51"/>
                                        </p:tgtEl>
                                        <p:attrNameLst>
                                          <p:attrName>ppt_w</p:attrName>
                                        </p:attrNameLst>
                                      </p:cBhvr>
                                      <p:tavLst>
                                        <p:tav tm="0">
                                          <p:val>
                                            <p:fltVal val="0"/>
                                          </p:val>
                                        </p:tav>
                                        <p:tav tm="100000">
                                          <p:val>
                                            <p:strVal val="#ppt_w"/>
                                          </p:val>
                                        </p:tav>
                                      </p:tavLst>
                                    </p:anim>
                                    <p:anim calcmode="lin" valueType="num">
                                      <p:cBhvr>
                                        <p:cTn id="132" dur="500" fill="hold"/>
                                        <p:tgtEl>
                                          <p:spTgt spid="51"/>
                                        </p:tgtEl>
                                        <p:attrNameLst>
                                          <p:attrName>ppt_h</p:attrName>
                                        </p:attrNameLst>
                                      </p:cBhvr>
                                      <p:tavLst>
                                        <p:tav tm="0">
                                          <p:val>
                                            <p:fltVal val="0"/>
                                          </p:val>
                                        </p:tav>
                                        <p:tav tm="100000">
                                          <p:val>
                                            <p:strVal val="#ppt_h"/>
                                          </p:val>
                                        </p:tav>
                                      </p:tavLst>
                                    </p:anim>
                                    <p:animEffect transition="in" filter="fade">
                                      <p:cBhvr>
                                        <p:cTn id="133" dur="500"/>
                                        <p:tgtEl>
                                          <p:spTgt spid="51"/>
                                        </p:tgtEl>
                                      </p:cBhvr>
                                    </p:animEffect>
                                  </p:childTnLst>
                                </p:cTn>
                              </p:par>
                            </p:childTnLst>
                          </p:cTn>
                        </p:par>
                        <p:par>
                          <p:cTn id="134" fill="hold">
                            <p:stCondLst>
                              <p:cond delay="14500"/>
                            </p:stCondLst>
                            <p:childTnLst>
                              <p:par>
                                <p:cTn id="135" presetID="22" presetClass="entr" presetSubtype="1" fill="hold" grpId="0" nodeType="afterEffect">
                                  <p:stCondLst>
                                    <p:cond delay="0"/>
                                  </p:stCondLst>
                                  <p:childTnLst>
                                    <p:set>
                                      <p:cBhvr>
                                        <p:cTn id="136" dur="1" fill="hold">
                                          <p:stCondLst>
                                            <p:cond delay="0"/>
                                          </p:stCondLst>
                                        </p:cTn>
                                        <p:tgtEl>
                                          <p:spTgt spid="57"/>
                                        </p:tgtEl>
                                        <p:attrNameLst>
                                          <p:attrName>style.visibility</p:attrName>
                                        </p:attrNameLst>
                                      </p:cBhvr>
                                      <p:to>
                                        <p:strVal val="visible"/>
                                      </p:to>
                                    </p:set>
                                    <p:animEffect transition="in" filter="wipe(up)">
                                      <p:cBhvr>
                                        <p:cTn id="137" dur="75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build="p"/>
      <p:bldP spid="46" grpId="0"/>
      <p:bldP spid="47" grpId="0" animBg="1"/>
      <p:bldP spid="48" grpId="0" animBg="1"/>
      <p:bldP spid="49" grpId="0" animBg="1"/>
      <p:bldP spid="50" grpId="0" animBg="1"/>
      <p:bldP spid="51" grpId="0" animBg="1"/>
      <p:bldP spid="52" grpId="0" animBg="1"/>
      <p:bldP spid="53" grpId="0"/>
      <p:bldP spid="54"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1400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2018-11-12T20:45:57Z</dcterms:modified>
</cp:coreProperties>
</file>