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650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21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F2B2A"/>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85C401"/>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3EB8CD"/>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FA803"/>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F94D5809-DAF6-45B7-9423-EEB033C115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2018-11-12T20:43:56Z</dcterms:modified>
</cp:coreProperties>
</file>