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9"/>
  </p:notesMasterIdLst>
  <p:sldIdLst>
    <p:sldId id="1342" r:id="rId3"/>
    <p:sldId id="367" r:id="rId4"/>
    <p:sldId id="368" r:id="rId5"/>
    <p:sldId id="369" r:id="rId6"/>
    <p:sldId id="370" r:id="rId7"/>
    <p:sldId id="3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40456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328829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6828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67686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830253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949927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02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8468474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70534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5321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85898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816611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01</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02</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03</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04</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05</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06</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TITLE GOES HERE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6595E"/>
                </a:solidFill>
                <a:effectLst/>
                <a:uLnTx/>
                <a:uFillTx/>
                <a:latin typeface="Candara" panose="020E0502030303020204" pitchFamily="34" charset="0"/>
                <a:ea typeface="+mn-ea"/>
                <a:cs typeface="+mn-cs"/>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2B2A"/>
                </a:solidFill>
                <a:effectLst/>
                <a:uLnTx/>
                <a:uFillTx/>
                <a:latin typeface="Bernard MT Condensed" panose="02050806060905020404" pitchFamily="18" charset="0"/>
                <a:ea typeface="+mn-ea"/>
                <a:cs typeface="+mn-cs"/>
              </a:rPr>
              <a:t>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3EB8CD"/>
                </a:solidFill>
                <a:effectLst/>
                <a:uLnTx/>
                <a:uFillTx/>
                <a:latin typeface="Bernard MT Condensed" panose="02050806060905020404" pitchFamily="18" charset="0"/>
                <a:ea typeface="+mn-ea"/>
                <a:cs typeface="+mn-cs"/>
              </a:rPr>
              <a:t>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85C401"/>
                </a:solidFill>
                <a:effectLst/>
                <a:uLnTx/>
                <a:uFillTx/>
                <a:latin typeface="Bernard MT Condensed" panose="02050806060905020404" pitchFamily="18" charset="0"/>
                <a:ea typeface="+mn-ea"/>
                <a:cs typeface="+mn-cs"/>
              </a:rPr>
              <a:t>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srgbClr val="56595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4781CB"/>
                </a:solidFill>
                <a:effectLst/>
                <a:uLnTx/>
                <a:uFillTx/>
                <a:latin typeface="Bernard MT Condensed" panose="02050806060905020404" pitchFamily="18" charset="0"/>
                <a:ea typeface="+mn-ea"/>
                <a:cs typeface="+mn-cs"/>
              </a:rPr>
              <a:t>Lorem Ipsum</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A803"/>
                </a:solidFill>
                <a:effectLst/>
                <a:uLnTx/>
                <a:uFillTx/>
                <a:latin typeface="Bernard MT Condensed" panose="02050806060905020404" pitchFamily="18" charset="0"/>
                <a:ea typeface="+mn-ea"/>
                <a:cs typeface="+mn-cs"/>
              </a:rPr>
              <a:t>Lorem Ipsum</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srgbClr val="548235"/>
              </a:solidFill>
              <a:effectLst/>
              <a:uLnTx/>
              <a:uFillTx/>
              <a:latin typeface="Calibri" panose="020F05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1AA8D"/>
                </a:solidFill>
                <a:effectLst/>
                <a:uLnTx/>
                <a:uFillTx/>
                <a:latin typeface="Bernard MT Condensed" panose="02050806060905020404" pitchFamily="18" charset="0"/>
                <a:ea typeface="+mn-ea"/>
                <a:cs typeface="+mn-cs"/>
              </a:rPr>
              <a:t>Lorem Ipsum</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6595E"/>
                </a:solidFill>
                <a:effectLst/>
                <a:uLnTx/>
                <a:uFillTx/>
                <a:latin typeface="Calibri" panose="020F0502020204030204"/>
                <a:ea typeface="+mn-ea"/>
                <a:cs typeface="+mn-cs"/>
              </a:rPr>
              <a:t>Lorem ipsum is simply dummy text of the printing industry. Click to change this information. Lorem ipsum is simply dummy text of the printing industry.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700" b="1" i="0" u="none" strike="noStrike" kern="1200" cap="none" spc="0" normalizeH="0" baseline="0" noProof="0" dirty="0">
                  <a:ln>
                    <a:noFill/>
                  </a:ln>
                  <a:solidFill>
                    <a:srgbClr val="4D4D4D"/>
                  </a:solidFill>
                  <a:effectLst/>
                  <a:uLnTx/>
                  <a:uFillTx/>
                  <a:latin typeface="Calibri" panose="020F0502020204030204"/>
                  <a:ea typeface="+mn-ea"/>
                  <a:cs typeface="+mn-cs"/>
                </a:rPr>
                <a:t>YOUR TITLE HERE</a:t>
              </a:r>
              <a:endParaRPr kumimoji="0" lang="en-US" sz="1700" b="0" i="0" u="none" strike="noStrike" kern="1200" cap="none" spc="0" normalizeH="0" baseline="0" noProof="0" dirty="0">
                <a:ln>
                  <a:noFill/>
                </a:ln>
                <a:solidFill>
                  <a:srgbClr val="4D4D4D"/>
                </a:solidFill>
                <a:effectLst/>
                <a:uLnTx/>
                <a:uFillTx/>
                <a:latin typeface="Candara" panose="020E0502030303020204" pitchFamily="34" charset="0"/>
                <a:ea typeface="+mn-ea"/>
                <a:cs typeface="+mn-cs"/>
              </a:endParaRPr>
            </a:p>
          </p:txBody>
        </p:sp>
      </p:grpSp>
      <p:pic>
        <p:nvPicPr>
          <p:cNvPr id="48" name="Picture 47">
            <a:hlinkClick r:id="rId2"/>
            <a:extLst>
              <a:ext uri="{FF2B5EF4-FFF2-40B4-BE49-F238E27FC236}">
                <a16:creationId xmlns:a16="http://schemas.microsoft.com/office/drawing/2014/main" id="{D157D313-025E-465E-AF93-3397085716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62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Office Theme</vt:lpstr>
      <vt:lpstr>1_Office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2018-11-12T20:41:52Z</dcterms:modified>
</cp:coreProperties>
</file>