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2008</a:t>
            </a:r>
          </a:p>
          <a:p>
            <a:pPr algn="ctr"/>
            <a:r>
              <a:rPr lang="en-US" sz="900" b="1" dirty="0">
                <a:solidFill>
                  <a:schemeClr val="bg1"/>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2010</a:t>
            </a:r>
          </a:p>
          <a:p>
            <a:pPr algn="ctr"/>
            <a:r>
              <a:rPr lang="en-US" sz="900" b="1" dirty="0">
                <a:solidFill>
                  <a:schemeClr val="bg1"/>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2012</a:t>
            </a:r>
          </a:p>
          <a:p>
            <a:pPr algn="ctr"/>
            <a:r>
              <a:rPr lang="en-US" sz="900" b="1" dirty="0">
                <a:solidFill>
                  <a:schemeClr val="bg1"/>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2018</a:t>
            </a:r>
          </a:p>
          <a:p>
            <a:pPr algn="ctr"/>
            <a:r>
              <a:rPr lang="en-US" sz="900" b="1" dirty="0">
                <a:solidFill>
                  <a:schemeClr val="bg1"/>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chemeClr val="bg1"/>
                </a:solidFill>
                <a:latin typeface="Bernard MT Condensed" panose="02050806060905020404" pitchFamily="18" charset="0"/>
              </a:rPr>
              <a:t>2020</a:t>
            </a:r>
          </a:p>
          <a:p>
            <a:pPr algn="ctr"/>
            <a:r>
              <a:rPr lang="en-US" sz="900" b="1" dirty="0">
                <a:solidFill>
                  <a:schemeClr val="bg1"/>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01AA8D"/>
                </a:solidFill>
                <a:latin typeface="Bernard MT Condensed" panose="02050806060905020404" pitchFamily="18" charset="0"/>
              </a:rPr>
              <a:t>LOREM IPSUM DOLOR</a:t>
            </a:r>
          </a:p>
          <a:p>
            <a:pPr defTabSz="1219170">
              <a:spcBef>
                <a:spcPct val="20000"/>
              </a:spcBef>
              <a:defRPr/>
            </a:pPr>
            <a:endParaRPr lang="en-US" sz="400" b="1" dirty="0">
              <a:solidFill>
                <a:srgbClr val="01AA8D"/>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F72490D3-E5D3-4413-8A01-3DDA63D9B8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2196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1416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2018-11-12T20:39:53Z</dcterms:modified>
</cp:coreProperties>
</file>