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chemeClr val="tx1">
              <a:alpha val="1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chemeClr val="tx1">
              <a:alpha val="1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341906"/>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rgbClr val="4781C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rgbClr val="01AA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742015"/>
          </a:xfrm>
          <a:prstGeom prst="rect">
            <a:avLst/>
          </a:prstGeom>
          <a:noFill/>
        </p:spPr>
        <p:txBody>
          <a:bodyPr wrap="square" rtlCol="0">
            <a:spAutoFit/>
          </a:bodyPr>
          <a:lstStyle/>
          <a:p>
            <a:pPr defTabSz="1219170">
              <a:spcBef>
                <a:spcPct val="20000"/>
              </a:spcBef>
              <a:defRPr/>
            </a:pPr>
            <a:r>
              <a:rPr lang="en-US" dirty="0">
                <a:solidFill>
                  <a:srgbClr val="01AA8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341906"/>
          </a:xfrm>
          <a:prstGeom prst="rect">
            <a:avLst/>
          </a:prstGeom>
          <a:noFill/>
        </p:spPr>
        <p:txBody>
          <a:bodyPr wrap="square" rtlCol="0">
            <a:spAutoFit/>
          </a:bodyPr>
          <a:lstStyle/>
          <a:p>
            <a:pPr defTabSz="1219170">
              <a:spcBef>
                <a:spcPct val="20000"/>
              </a:spcBef>
              <a:defRPr/>
            </a:pPr>
            <a:r>
              <a:rPr lang="en-US" dirty="0">
                <a:solidFill>
                  <a:srgbClr val="4781C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341906"/>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chemeClr val="bg2">
                    <a:lumMod val="25000"/>
                  </a:schemeClr>
                </a:solidFill>
                <a:latin typeface="Bernard MT Condensed" panose="02050806060905020404" pitchFamily="18" charset="0"/>
              </a:rPr>
              <a:t>$12,481</a:t>
            </a:r>
            <a:endParaRPr lang="en-US" sz="2000" dirty="0">
              <a:solidFill>
                <a:schemeClr val="bg2">
                  <a:lumMod val="25000"/>
                </a:schemeClr>
              </a:solidFill>
            </a:endParaRPr>
          </a:p>
        </p:txBody>
      </p:sp>
      <p:pic>
        <p:nvPicPr>
          <p:cNvPr id="53" name="Picture 52">
            <a:hlinkClick r:id="rId2"/>
            <a:extLst>
              <a:ext uri="{FF2B5EF4-FFF2-40B4-BE49-F238E27FC236}">
                <a16:creationId xmlns:a16="http://schemas.microsoft.com/office/drawing/2014/main" id="{F3B7F34A-2CFC-4F9C-8168-48D177D5FE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888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1410</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2018-11-12T20:38:40Z</dcterms:modified>
</cp:coreProperties>
</file>