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023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25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solidFill>
              <a:schemeClr val="bg1"/>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83CAC9F8-AA8C-4A66-9B31-126C16314A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2018-11-12T20:37:33Z</dcterms:modified>
</cp:coreProperties>
</file>