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4658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B681D98D-4EE5-4C04-9E83-6FB117588857}"/>
              </a:ext>
            </a:extLst>
          </p:cNvPr>
          <p:cNvSpPr>
            <a:spLocks noChangeAspect="1"/>
          </p:cNvSpPr>
          <p:nvPr/>
        </p:nvSpPr>
        <p:spPr>
          <a:xfrm rot="16200000">
            <a:off x="1478281"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2" name="Freeform: Shape 11">
            <a:extLst>
              <a:ext uri="{FF2B5EF4-FFF2-40B4-BE49-F238E27FC236}">
                <a16:creationId xmlns:a16="http://schemas.microsoft.com/office/drawing/2014/main" id="{B0E94457-EAC0-4470-9FAE-146DB8958159}"/>
              </a:ext>
            </a:extLst>
          </p:cNvPr>
          <p:cNvSpPr>
            <a:spLocks noChangeAspect="1"/>
          </p:cNvSpPr>
          <p:nvPr/>
        </p:nvSpPr>
        <p:spPr>
          <a:xfrm rot="16200000">
            <a:off x="2113184"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7" name="Freeform: Shape 16">
            <a:extLst>
              <a:ext uri="{FF2B5EF4-FFF2-40B4-BE49-F238E27FC236}">
                <a16:creationId xmlns:a16="http://schemas.microsoft.com/office/drawing/2014/main" id="{D1969A74-E867-4BF7-8DDA-6B4438231CF6}"/>
              </a:ext>
            </a:extLst>
          </p:cNvPr>
          <p:cNvSpPr>
            <a:spLocks noChangeAspect="1"/>
          </p:cNvSpPr>
          <p:nvPr/>
        </p:nvSpPr>
        <p:spPr>
          <a:xfrm rot="16200000">
            <a:off x="3234870"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8" name="Freeform: Shape 17">
            <a:extLst>
              <a:ext uri="{FF2B5EF4-FFF2-40B4-BE49-F238E27FC236}">
                <a16:creationId xmlns:a16="http://schemas.microsoft.com/office/drawing/2014/main" id="{A436741C-A9DE-4976-9C9A-70DB28BB6912}"/>
              </a:ext>
            </a:extLst>
          </p:cNvPr>
          <p:cNvSpPr>
            <a:spLocks noChangeAspect="1"/>
          </p:cNvSpPr>
          <p:nvPr/>
        </p:nvSpPr>
        <p:spPr>
          <a:xfrm rot="16200000">
            <a:off x="3867109"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9" name="Freeform: Shape 18">
            <a:extLst>
              <a:ext uri="{FF2B5EF4-FFF2-40B4-BE49-F238E27FC236}">
                <a16:creationId xmlns:a16="http://schemas.microsoft.com/office/drawing/2014/main" id="{4D1A88B4-C723-4D56-BD2C-7C4CF9306BC9}"/>
              </a:ext>
            </a:extLst>
          </p:cNvPr>
          <p:cNvSpPr>
            <a:spLocks noChangeAspect="1"/>
          </p:cNvSpPr>
          <p:nvPr/>
        </p:nvSpPr>
        <p:spPr>
          <a:xfrm rot="16200000">
            <a:off x="5025232"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E6916513-9B6F-4D30-9698-EDE64C6C3D47}"/>
              </a:ext>
            </a:extLst>
          </p:cNvPr>
          <p:cNvSpPr>
            <a:spLocks noChangeAspect="1"/>
          </p:cNvSpPr>
          <p:nvPr/>
        </p:nvSpPr>
        <p:spPr>
          <a:xfrm rot="16200000">
            <a:off x="5660135"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1" name="Freeform: Shape 20">
            <a:extLst>
              <a:ext uri="{FF2B5EF4-FFF2-40B4-BE49-F238E27FC236}">
                <a16:creationId xmlns:a16="http://schemas.microsoft.com/office/drawing/2014/main" id="{6560BD72-F8C0-4310-881F-CA9C4139AA4D}"/>
              </a:ext>
            </a:extLst>
          </p:cNvPr>
          <p:cNvSpPr>
            <a:spLocks noChangeAspect="1"/>
          </p:cNvSpPr>
          <p:nvPr/>
        </p:nvSpPr>
        <p:spPr>
          <a:xfrm rot="16200000">
            <a:off x="6781821"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2" name="Freeform: Shape 21">
            <a:extLst>
              <a:ext uri="{FF2B5EF4-FFF2-40B4-BE49-F238E27FC236}">
                <a16:creationId xmlns:a16="http://schemas.microsoft.com/office/drawing/2014/main" id="{6F522C55-615A-4455-93F1-14986CD26A81}"/>
              </a:ext>
            </a:extLst>
          </p:cNvPr>
          <p:cNvSpPr>
            <a:spLocks noChangeAspect="1"/>
          </p:cNvSpPr>
          <p:nvPr/>
        </p:nvSpPr>
        <p:spPr>
          <a:xfrm rot="16200000">
            <a:off x="7414060"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0888285F-3234-48EB-972F-EEF91C265AE5}"/>
              </a:ext>
            </a:extLst>
          </p:cNvPr>
          <p:cNvSpPr>
            <a:spLocks noChangeAspect="1"/>
          </p:cNvSpPr>
          <p:nvPr/>
        </p:nvSpPr>
        <p:spPr>
          <a:xfrm rot="16200000">
            <a:off x="8522728" y="2240280"/>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D27C43F0-594E-4DDD-9F42-53C2CD26D8C2}"/>
              </a:ext>
            </a:extLst>
          </p:cNvPr>
          <p:cNvSpPr>
            <a:spLocks noChangeAspect="1"/>
          </p:cNvSpPr>
          <p:nvPr/>
        </p:nvSpPr>
        <p:spPr>
          <a:xfrm rot="16200000">
            <a:off x="9157631" y="4155815"/>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1AA8D"/>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TextBox 24">
            <a:extLst>
              <a:ext uri="{FF2B5EF4-FFF2-40B4-BE49-F238E27FC236}">
                <a16:creationId xmlns:a16="http://schemas.microsoft.com/office/drawing/2014/main" id="{30686A2C-12F2-4CC5-8A4F-BBC0BF126E37}"/>
              </a:ext>
            </a:extLst>
          </p:cNvPr>
          <p:cNvSpPr txBox="1"/>
          <p:nvPr/>
        </p:nvSpPr>
        <p:spPr>
          <a:xfrm>
            <a:off x="2289984" y="4211701"/>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26" name="TextBox 25">
            <a:extLst>
              <a:ext uri="{FF2B5EF4-FFF2-40B4-BE49-F238E27FC236}">
                <a16:creationId xmlns:a16="http://schemas.microsoft.com/office/drawing/2014/main" id="{809FE498-1006-4C38-849F-3FAB63DD9FB0}"/>
              </a:ext>
            </a:extLst>
          </p:cNvPr>
          <p:cNvSpPr txBox="1"/>
          <p:nvPr/>
        </p:nvSpPr>
        <p:spPr>
          <a:xfrm>
            <a:off x="4050066" y="3370228"/>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7" name="TextBox 26">
            <a:extLst>
              <a:ext uri="{FF2B5EF4-FFF2-40B4-BE49-F238E27FC236}">
                <a16:creationId xmlns:a16="http://schemas.microsoft.com/office/drawing/2014/main" id="{8A1E8190-41E9-48FA-ACF1-673AD6A5D114}"/>
              </a:ext>
            </a:extLst>
          </p:cNvPr>
          <p:cNvSpPr txBox="1"/>
          <p:nvPr/>
        </p:nvSpPr>
        <p:spPr>
          <a:xfrm>
            <a:off x="5841269" y="4215386"/>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8" name="TextBox 27">
            <a:extLst>
              <a:ext uri="{FF2B5EF4-FFF2-40B4-BE49-F238E27FC236}">
                <a16:creationId xmlns:a16="http://schemas.microsoft.com/office/drawing/2014/main" id="{6EE05BCE-D390-4A0B-A3BD-A67EEF32829F}"/>
              </a:ext>
            </a:extLst>
          </p:cNvPr>
          <p:cNvSpPr txBox="1"/>
          <p:nvPr/>
        </p:nvSpPr>
        <p:spPr>
          <a:xfrm>
            <a:off x="7592602" y="3384093"/>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3647D94A-E12F-4779-9220-BBFF6CE1DB92}"/>
              </a:ext>
            </a:extLst>
          </p:cNvPr>
          <p:cNvSpPr txBox="1"/>
          <p:nvPr/>
        </p:nvSpPr>
        <p:spPr>
          <a:xfrm>
            <a:off x="9345688" y="4242480"/>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30" name="TextBox 29">
            <a:extLst>
              <a:ext uri="{FF2B5EF4-FFF2-40B4-BE49-F238E27FC236}">
                <a16:creationId xmlns:a16="http://schemas.microsoft.com/office/drawing/2014/main" id="{574F60D5-7095-4E4F-BD2F-2C789C24DF18}"/>
              </a:ext>
            </a:extLst>
          </p:cNvPr>
          <p:cNvSpPr txBox="1"/>
          <p:nvPr/>
        </p:nvSpPr>
        <p:spPr>
          <a:xfrm>
            <a:off x="1584920" y="2636463"/>
            <a:ext cx="2072720" cy="1280351"/>
          </a:xfrm>
          <a:prstGeom prst="rect">
            <a:avLst/>
          </a:prstGeom>
          <a:noFill/>
        </p:spPr>
        <p:txBody>
          <a:bodyPr wrap="square" rtlCol="0">
            <a:spAutoFit/>
          </a:bodyPr>
          <a:lstStyle/>
          <a:p>
            <a:pPr algn="ctr" defTabSz="1219170">
              <a:spcBef>
                <a:spcPct val="20000"/>
              </a:spcBef>
              <a:defRPr/>
            </a:pPr>
            <a:r>
              <a:rPr lang="en-US" sz="1500" dirty="0">
                <a:solidFill>
                  <a:srgbClr val="FF2B2A"/>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5105A104-7974-437E-AB42-291B43C158AB}"/>
              </a:ext>
            </a:extLst>
          </p:cNvPr>
          <p:cNvSpPr txBox="1"/>
          <p:nvPr/>
        </p:nvSpPr>
        <p:spPr>
          <a:xfrm>
            <a:off x="3315476" y="4522450"/>
            <a:ext cx="2072720" cy="1280351"/>
          </a:xfrm>
          <a:prstGeom prst="rect">
            <a:avLst/>
          </a:prstGeom>
          <a:noFill/>
        </p:spPr>
        <p:txBody>
          <a:bodyPr wrap="square" rtlCol="0">
            <a:spAutoFit/>
          </a:bodyPr>
          <a:lstStyle/>
          <a:p>
            <a:pPr algn="ctr" defTabSz="1219170">
              <a:spcBef>
                <a:spcPct val="20000"/>
              </a:spcBef>
              <a:defRPr/>
            </a:pPr>
            <a:r>
              <a:rPr lang="en-US" sz="1500" dirty="0">
                <a:solidFill>
                  <a:srgbClr val="85C401"/>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CFB23416-04F1-455A-B9EB-5A33EB7E36E9}"/>
              </a:ext>
            </a:extLst>
          </p:cNvPr>
          <p:cNvSpPr txBox="1"/>
          <p:nvPr/>
        </p:nvSpPr>
        <p:spPr>
          <a:xfrm>
            <a:off x="5108501" y="2636462"/>
            <a:ext cx="2072720" cy="1280351"/>
          </a:xfrm>
          <a:prstGeom prst="rect">
            <a:avLst/>
          </a:prstGeom>
          <a:noFill/>
        </p:spPr>
        <p:txBody>
          <a:bodyPr wrap="square" rtlCol="0">
            <a:spAutoFit/>
          </a:bodyPr>
          <a:lstStyle/>
          <a:p>
            <a:pPr algn="ctr" defTabSz="1219170">
              <a:spcBef>
                <a:spcPct val="20000"/>
              </a:spcBef>
              <a:defRPr/>
            </a:pPr>
            <a:r>
              <a:rPr lang="en-US" sz="1500" dirty="0">
                <a:solidFill>
                  <a:srgbClr val="3EB8C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3" name="TextBox 32">
            <a:extLst>
              <a:ext uri="{FF2B5EF4-FFF2-40B4-BE49-F238E27FC236}">
                <a16:creationId xmlns:a16="http://schemas.microsoft.com/office/drawing/2014/main" id="{81C4CDF0-2C9E-4AE9-9FBF-3B84071C1FD9}"/>
              </a:ext>
            </a:extLst>
          </p:cNvPr>
          <p:cNvSpPr txBox="1"/>
          <p:nvPr/>
        </p:nvSpPr>
        <p:spPr>
          <a:xfrm>
            <a:off x="6888339" y="4597169"/>
            <a:ext cx="2072720" cy="1280351"/>
          </a:xfrm>
          <a:prstGeom prst="rect">
            <a:avLst/>
          </a:prstGeom>
          <a:noFill/>
        </p:spPr>
        <p:txBody>
          <a:bodyPr wrap="square" rtlCol="0">
            <a:spAutoFit/>
          </a:bodyPr>
          <a:lstStyle/>
          <a:p>
            <a:pPr algn="ctr" defTabSz="1219170">
              <a:spcBef>
                <a:spcPct val="20000"/>
              </a:spcBef>
              <a:defRPr/>
            </a:pPr>
            <a:r>
              <a:rPr lang="en-US" sz="1500" dirty="0">
                <a:solidFill>
                  <a:srgbClr val="FFA803"/>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BB4698E4-6E90-4250-9D03-1F119DCC32B0}"/>
              </a:ext>
            </a:extLst>
          </p:cNvPr>
          <p:cNvSpPr txBox="1"/>
          <p:nvPr/>
        </p:nvSpPr>
        <p:spPr>
          <a:xfrm>
            <a:off x="8622880" y="2633379"/>
            <a:ext cx="2072720" cy="1280351"/>
          </a:xfrm>
          <a:prstGeom prst="rect">
            <a:avLst/>
          </a:prstGeom>
          <a:noFill/>
        </p:spPr>
        <p:txBody>
          <a:bodyPr wrap="square" rtlCol="0">
            <a:spAutoFit/>
          </a:bodyPr>
          <a:lstStyle/>
          <a:p>
            <a:pPr algn="ctr" defTabSz="1219170">
              <a:spcBef>
                <a:spcPct val="20000"/>
              </a:spcBef>
              <a:defRPr/>
            </a:pPr>
            <a:r>
              <a:rPr lang="en-US" sz="1500" dirty="0">
                <a:solidFill>
                  <a:srgbClr val="01AA8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pic>
        <p:nvPicPr>
          <p:cNvPr id="35" name="Picture 34">
            <a:hlinkClick r:id="rId2"/>
            <a:extLst>
              <a:ext uri="{FF2B5EF4-FFF2-40B4-BE49-F238E27FC236}">
                <a16:creationId xmlns:a16="http://schemas.microsoft.com/office/drawing/2014/main" id="{C548419C-1B8A-43FB-B1C0-36172C50BB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3608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900" decel="100000" fill="hold"/>
                                        <p:tgtEl>
                                          <p:spTgt spid="2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7"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900" decel="100000" fill="hold"/>
                                        <p:tgtEl>
                                          <p:spTgt spid="1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900" decel="100000" fill="hold"/>
                                        <p:tgtEl>
                                          <p:spTgt spid="26"/>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1000"/>
                                        <p:tgtEl>
                                          <p:spTgt spid="27"/>
                                        </p:tgtEl>
                                      </p:cBhvr>
                                    </p:animEffect>
                                    <p:anim calcmode="lin" valueType="num">
                                      <p:cBhvr>
                                        <p:cTn id="66" dur="1000" fill="hold"/>
                                        <p:tgtEl>
                                          <p:spTgt spid="27"/>
                                        </p:tgtEl>
                                        <p:attrNameLst>
                                          <p:attrName>ppt_x</p:attrName>
                                        </p:attrNameLst>
                                      </p:cBhvr>
                                      <p:tavLst>
                                        <p:tav tm="0">
                                          <p:val>
                                            <p:strVal val="#ppt_x"/>
                                          </p:val>
                                        </p:tav>
                                        <p:tav tm="100000">
                                          <p:val>
                                            <p:strVal val="#ppt_x"/>
                                          </p:val>
                                        </p:tav>
                                      </p:tavLst>
                                    </p:anim>
                                    <p:anim calcmode="lin" valueType="num">
                                      <p:cBhvr>
                                        <p:cTn id="67" dur="900" decel="100000" fill="hold"/>
                                        <p:tgtEl>
                                          <p:spTgt spid="27"/>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9" fill="hold">
                            <p:stCondLst>
                              <p:cond delay="5500"/>
                            </p:stCondLst>
                            <p:childTnLst>
                              <p:par>
                                <p:cTn id="70" presetID="47" presetClass="entr" presetSubtype="0"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37"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1000"/>
                                        <p:tgtEl>
                                          <p:spTgt spid="22"/>
                                        </p:tgtEl>
                                      </p:cBhvr>
                                    </p:animEffect>
                                    <p:anim calcmode="lin" valueType="num">
                                      <p:cBhvr>
                                        <p:cTn id="84" dur="1000" fill="hold"/>
                                        <p:tgtEl>
                                          <p:spTgt spid="22"/>
                                        </p:tgtEl>
                                        <p:attrNameLst>
                                          <p:attrName>ppt_x</p:attrName>
                                        </p:attrNameLst>
                                      </p:cBhvr>
                                      <p:tavLst>
                                        <p:tav tm="0">
                                          <p:val>
                                            <p:strVal val="#ppt_x"/>
                                          </p:val>
                                        </p:tav>
                                        <p:tav tm="100000">
                                          <p:val>
                                            <p:strVal val="#ppt_x"/>
                                          </p:val>
                                        </p:tav>
                                      </p:tavLst>
                                    </p:anim>
                                    <p:anim calcmode="lin" valueType="num">
                                      <p:cBhvr>
                                        <p:cTn id="85" dur="900" decel="100000" fill="hold"/>
                                        <p:tgtEl>
                                          <p:spTgt spid="22"/>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anim calcmode="lin" valueType="num">
                                      <p:cBhvr>
                                        <p:cTn id="90" dur="1000" fill="hold"/>
                                        <p:tgtEl>
                                          <p:spTgt spid="28"/>
                                        </p:tgtEl>
                                        <p:attrNameLst>
                                          <p:attrName>ppt_x</p:attrName>
                                        </p:attrNameLst>
                                      </p:cBhvr>
                                      <p:tavLst>
                                        <p:tav tm="0">
                                          <p:val>
                                            <p:strVal val="#ppt_x"/>
                                          </p:val>
                                        </p:tav>
                                        <p:tav tm="100000">
                                          <p:val>
                                            <p:strVal val="#ppt_x"/>
                                          </p:val>
                                        </p:tav>
                                      </p:tavLst>
                                    </p:anim>
                                    <p:anim calcmode="lin" valueType="num">
                                      <p:cBhvr>
                                        <p:cTn id="91" dur="900" decel="100000" fill="hold"/>
                                        <p:tgtEl>
                                          <p:spTgt spid="2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37" presetClass="entr" presetSubtype="0"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900" decel="100000" fill="hold"/>
                                        <p:tgtEl>
                                          <p:spTgt spid="2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900" decel="100000" fill="hold"/>
                                        <p:tgtEl>
                                          <p:spTgt spid="29"/>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117" fill="hold">
                            <p:stCondLst>
                              <p:cond delay="9500"/>
                            </p:stCondLst>
                            <p:childTnLst>
                              <p:par>
                                <p:cTn id="118" presetID="47" presetClass="entr" presetSubtype="0" fill="hold" grpId="0" nodeType="afterEffect">
                                  <p:stCondLst>
                                    <p:cond delay="0"/>
                                  </p:stCondLst>
                                  <p:childTnLst>
                                    <p:set>
                                      <p:cBhvr>
                                        <p:cTn id="119" dur="1" fill="hold">
                                          <p:stCondLst>
                                            <p:cond delay="0"/>
                                          </p:stCondLst>
                                        </p:cTn>
                                        <p:tgtEl>
                                          <p:spTgt spid="23"/>
                                        </p:tgtEl>
                                        <p:attrNameLst>
                                          <p:attrName>style.visibility</p:attrName>
                                        </p:attrNameLst>
                                      </p:cBhvr>
                                      <p:to>
                                        <p:strVal val="visible"/>
                                      </p:to>
                                    </p:set>
                                    <p:animEffect transition="in" filter="fade">
                                      <p:cBhvr>
                                        <p:cTn id="120" dur="1000"/>
                                        <p:tgtEl>
                                          <p:spTgt spid="23"/>
                                        </p:tgtEl>
                                      </p:cBhvr>
                                    </p:animEffect>
                                    <p:anim calcmode="lin" valueType="num">
                                      <p:cBhvr>
                                        <p:cTn id="121" dur="1000" fill="hold"/>
                                        <p:tgtEl>
                                          <p:spTgt spid="23"/>
                                        </p:tgtEl>
                                        <p:attrNameLst>
                                          <p:attrName>ppt_x</p:attrName>
                                        </p:attrNameLst>
                                      </p:cBhvr>
                                      <p:tavLst>
                                        <p:tav tm="0">
                                          <p:val>
                                            <p:strVal val="#ppt_x"/>
                                          </p:val>
                                        </p:tav>
                                        <p:tav tm="100000">
                                          <p:val>
                                            <p:strVal val="#ppt_x"/>
                                          </p:val>
                                        </p:tav>
                                      </p:tavLst>
                                    </p:anim>
                                    <p:anim calcmode="lin" valueType="num">
                                      <p:cBhvr>
                                        <p:cTn id="122" dur="1000" fill="hold"/>
                                        <p:tgtEl>
                                          <p:spTgt spid="23"/>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fade">
                                      <p:cBhvr>
                                        <p:cTn id="125" dur="1000"/>
                                        <p:tgtEl>
                                          <p:spTgt spid="34"/>
                                        </p:tgtEl>
                                      </p:cBhvr>
                                    </p:animEffect>
                                    <p:anim calcmode="lin" valueType="num">
                                      <p:cBhvr>
                                        <p:cTn id="126" dur="1000" fill="hold"/>
                                        <p:tgtEl>
                                          <p:spTgt spid="34"/>
                                        </p:tgtEl>
                                        <p:attrNameLst>
                                          <p:attrName>ppt_x</p:attrName>
                                        </p:attrNameLst>
                                      </p:cBhvr>
                                      <p:tavLst>
                                        <p:tav tm="0">
                                          <p:val>
                                            <p:strVal val="#ppt_x"/>
                                          </p:val>
                                        </p:tav>
                                        <p:tav tm="100000">
                                          <p:val>
                                            <p:strVal val="#ppt_x"/>
                                          </p:val>
                                        </p:tav>
                                      </p:tavLst>
                                    </p:anim>
                                    <p:anim calcmode="lin" valueType="num">
                                      <p:cBhvr>
                                        <p:cTn id="1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2"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1321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2018-11-12T20:36:17Z</dcterms:modified>
</cp:coreProperties>
</file>