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800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313AB2C6-42ED-4920-A639-0B910FB54B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1405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2018-11-12T20:34:18Z</dcterms:modified>
</cp:coreProperties>
</file>