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12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tx1">
                    <a:lumMod val="75000"/>
                    <a:lumOff val="25000"/>
                  </a:schemeClr>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tx1">
                    <a:lumMod val="75000"/>
                    <a:lumOff val="25000"/>
                  </a:schemeClr>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tx1">
                    <a:lumMod val="75000"/>
                    <a:lumOff val="25000"/>
                  </a:schemeClr>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61A50DE1-BE7C-4CB6-A8B6-707E1F0031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2018-11-12T20:31:31Z</dcterms:modified>
</cp:coreProperties>
</file>