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3567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EB8CD"/>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85C40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A803"/>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2B2A"/>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A80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2B2A"/>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85C40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EB8CD"/>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2">
                    <a:lumMod val="50000"/>
                  </a:schemeClr>
                </a:solidFill>
                <a:latin typeface="Bernard MT Condensed" panose="02050806060905020404" pitchFamily="18" charset="0"/>
              </a:rPr>
              <a:t>LOREM IPSUM DOLOR</a:t>
            </a:r>
          </a:p>
          <a:p>
            <a:pPr algn="ctr"/>
            <a:endParaRPr lang="en-US" sz="500" b="1" dirty="0">
              <a:solidFill>
                <a:schemeClr val="bg2">
                  <a:lumMod val="50000"/>
                </a:schemeClr>
              </a:solidFill>
              <a:latin typeface="Candara" panose="020E0502030303020204" pitchFamily="34" charset="0"/>
            </a:endParaRPr>
          </a:p>
          <a:p>
            <a:pPr algn="ctr"/>
            <a:r>
              <a:rPr lang="en-US" sz="11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249D8051-EE14-45AB-85EF-6979A88ED5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56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1401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2018-11-12T20:30:26Z</dcterms:modified>
</cp:coreProperties>
</file>