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213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5D9C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D78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85C40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FFA80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 .</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a:p>
            <a:endParaRPr lang="en-US" sz="11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642160C5-A7FE-403C-91FD-ED0039B3B8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1447</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2018-11-12T20:29:35Z</dcterms:modified>
</cp:coreProperties>
</file>