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916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FFA803"/>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AE643689-FC0B-4110-B82E-BC0E836D2D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1270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2018-11-12T20:28:41Z</dcterms:modified>
</cp:coreProperties>
</file>