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7437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Document 6">
            <a:extLst>
              <a:ext uri="{FF2B5EF4-FFF2-40B4-BE49-F238E27FC236}">
                <a16:creationId xmlns:a16="http://schemas.microsoft.com/office/drawing/2014/main" id="{797AE2BF-C4F3-4E50-ABDA-45AC18A53C0E}"/>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DENMARK MAP</a:t>
            </a:r>
          </a:p>
          <a:p>
            <a:r>
              <a:rPr lang="en-US" dirty="0">
                <a:solidFill>
                  <a:schemeClr val="bg1"/>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85C40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3EB8C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FF2B2A"/>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B24DE048-8B94-482B-9A07-3A1F81F18B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1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750"/>
                                        <p:tgtEl>
                                          <p:spTgt spid="7"/>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750"/>
                            </p:stCondLst>
                            <p:childTnLst>
                              <p:par>
                                <p:cTn id="30" presetID="42" presetClass="entr" presetSubtype="0" fill="hold" grpId="0"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1000"/>
                                        <p:tgtEl>
                                          <p:spTgt spid="8">
                                            <p:txEl>
                                              <p:pRg st="5" end="5"/>
                                            </p:txEl>
                                          </p:spTgt>
                                        </p:tgtEl>
                                      </p:cBhvr>
                                    </p:animEffect>
                                    <p:anim calcmode="lin" valueType="num">
                                      <p:cBhvr>
                                        <p:cTn id="3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fade">
                                      <p:cBhvr>
                                        <p:cTn id="38" dur="1000"/>
                                        <p:tgtEl>
                                          <p:spTgt spid="8">
                                            <p:txEl>
                                              <p:pRg st="6" end="6"/>
                                            </p:txEl>
                                          </p:spTgt>
                                        </p:tgtEl>
                                      </p:cBhvr>
                                    </p:animEffect>
                                    <p:anim calcmode="lin" valueType="num">
                                      <p:cBhvr>
                                        <p:cTn id="3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42" presetClass="entr" presetSubtype="0" fill="hold" grpId="0" nodeType="after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fade">
                                      <p:cBhvr>
                                        <p:cTn id="44" dur="1000"/>
                                        <p:tgtEl>
                                          <p:spTgt spid="8">
                                            <p:txEl>
                                              <p:pRg st="7" end="7"/>
                                            </p:txEl>
                                          </p:spTgt>
                                        </p:tgtEl>
                                      </p:cBhvr>
                                    </p:animEffect>
                                    <p:anim calcmode="lin" valueType="num">
                                      <p:cBhvr>
                                        <p:cTn id="4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2" presetClass="entr" presetSubtype="4"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500" fill="hold"/>
                                        <p:tgtEl>
                                          <p:spTgt spid="30"/>
                                        </p:tgtEl>
                                        <p:attrNameLst>
                                          <p:attrName>ppt_x</p:attrName>
                                        </p:attrNameLst>
                                      </p:cBhvr>
                                      <p:tavLst>
                                        <p:tav tm="0">
                                          <p:val>
                                            <p:strVal val="#ppt_x"/>
                                          </p:val>
                                        </p:tav>
                                        <p:tav tm="100000">
                                          <p:val>
                                            <p:strVal val="#ppt_x"/>
                                          </p:val>
                                        </p:tav>
                                      </p:tavLst>
                                    </p:anim>
                                    <p:anim calcmode="lin" valueType="num">
                                      <p:cBhvr additive="base">
                                        <p:cTn id="51" dur="1500" fill="hold"/>
                                        <p:tgtEl>
                                          <p:spTgt spid="3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500" fill="hold"/>
                                        <p:tgtEl>
                                          <p:spTgt spid="31"/>
                                        </p:tgtEl>
                                        <p:attrNameLst>
                                          <p:attrName>ppt_x</p:attrName>
                                        </p:attrNameLst>
                                      </p:cBhvr>
                                      <p:tavLst>
                                        <p:tav tm="0">
                                          <p:val>
                                            <p:strVal val="#ppt_x"/>
                                          </p:val>
                                        </p:tav>
                                        <p:tav tm="100000">
                                          <p:val>
                                            <p:strVal val="#ppt_x"/>
                                          </p:val>
                                        </p:tav>
                                      </p:tavLst>
                                    </p:anim>
                                    <p:anim calcmode="lin" valueType="num">
                                      <p:cBhvr additive="base">
                                        <p:cTn id="55" dur="1500" fill="hold"/>
                                        <p:tgtEl>
                                          <p:spTgt spid="3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500" fill="hold"/>
                                        <p:tgtEl>
                                          <p:spTgt spid="32"/>
                                        </p:tgtEl>
                                        <p:attrNameLst>
                                          <p:attrName>ppt_x</p:attrName>
                                        </p:attrNameLst>
                                      </p:cBhvr>
                                      <p:tavLst>
                                        <p:tav tm="0">
                                          <p:val>
                                            <p:strVal val="#ppt_x"/>
                                          </p:val>
                                        </p:tav>
                                        <p:tav tm="100000">
                                          <p:val>
                                            <p:strVal val="#ppt_x"/>
                                          </p:val>
                                        </p:tav>
                                      </p:tavLst>
                                    </p:anim>
                                    <p:anim calcmode="lin" valueType="num">
                                      <p:cBhvr additive="base">
                                        <p:cTn id="59" dur="1500" fill="hold"/>
                                        <p:tgtEl>
                                          <p:spTgt spid="3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500" fill="hold"/>
                                        <p:tgtEl>
                                          <p:spTgt spid="33"/>
                                        </p:tgtEl>
                                        <p:attrNameLst>
                                          <p:attrName>ppt_x</p:attrName>
                                        </p:attrNameLst>
                                      </p:cBhvr>
                                      <p:tavLst>
                                        <p:tav tm="0">
                                          <p:val>
                                            <p:strVal val="#ppt_x"/>
                                          </p:val>
                                        </p:tav>
                                        <p:tav tm="100000">
                                          <p:val>
                                            <p:strVal val="#ppt_x"/>
                                          </p:val>
                                        </p:tav>
                                      </p:tavLst>
                                    </p:anim>
                                    <p:anim calcmode="lin" valueType="num">
                                      <p:cBhvr additive="base">
                                        <p:cTn id="63" dur="15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500" fill="hold"/>
                                        <p:tgtEl>
                                          <p:spTgt spid="34"/>
                                        </p:tgtEl>
                                        <p:attrNameLst>
                                          <p:attrName>ppt_x</p:attrName>
                                        </p:attrNameLst>
                                      </p:cBhvr>
                                      <p:tavLst>
                                        <p:tav tm="0">
                                          <p:val>
                                            <p:strVal val="#ppt_x"/>
                                          </p:val>
                                        </p:tav>
                                        <p:tav tm="100000">
                                          <p:val>
                                            <p:strVal val="#ppt_x"/>
                                          </p:val>
                                        </p:tav>
                                      </p:tavLst>
                                    </p:anim>
                                    <p:anim calcmode="lin" valueType="num">
                                      <p:cBhvr additive="base">
                                        <p:cTn id="67" dur="1500" fill="hold"/>
                                        <p:tgtEl>
                                          <p:spTgt spid="3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500" fill="hold"/>
                                        <p:tgtEl>
                                          <p:spTgt spid="35"/>
                                        </p:tgtEl>
                                        <p:attrNameLst>
                                          <p:attrName>ppt_x</p:attrName>
                                        </p:attrNameLst>
                                      </p:cBhvr>
                                      <p:tavLst>
                                        <p:tav tm="0">
                                          <p:val>
                                            <p:strVal val="#ppt_x"/>
                                          </p:val>
                                        </p:tav>
                                        <p:tav tm="100000">
                                          <p:val>
                                            <p:strVal val="#ppt_x"/>
                                          </p:val>
                                        </p:tav>
                                      </p:tavLst>
                                    </p:anim>
                                    <p:anim calcmode="lin" valueType="num">
                                      <p:cBhvr additive="base">
                                        <p:cTn id="71" dur="150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500" fill="hold"/>
                                        <p:tgtEl>
                                          <p:spTgt spid="36"/>
                                        </p:tgtEl>
                                        <p:attrNameLst>
                                          <p:attrName>ppt_x</p:attrName>
                                        </p:attrNameLst>
                                      </p:cBhvr>
                                      <p:tavLst>
                                        <p:tav tm="0">
                                          <p:val>
                                            <p:strVal val="#ppt_x"/>
                                          </p:val>
                                        </p:tav>
                                        <p:tav tm="100000">
                                          <p:val>
                                            <p:strVal val="#ppt_x"/>
                                          </p:val>
                                        </p:tav>
                                      </p:tavLst>
                                    </p:anim>
                                    <p:anim calcmode="lin" valueType="num">
                                      <p:cBhvr additive="base">
                                        <p:cTn id="75" dur="15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1500" fill="hold"/>
                                        <p:tgtEl>
                                          <p:spTgt spid="37"/>
                                        </p:tgtEl>
                                        <p:attrNameLst>
                                          <p:attrName>ppt_x</p:attrName>
                                        </p:attrNameLst>
                                      </p:cBhvr>
                                      <p:tavLst>
                                        <p:tav tm="0">
                                          <p:val>
                                            <p:strVal val="#ppt_x"/>
                                          </p:val>
                                        </p:tav>
                                        <p:tav tm="100000">
                                          <p:val>
                                            <p:strVal val="#ppt_x"/>
                                          </p:val>
                                        </p:tav>
                                      </p:tavLst>
                                    </p:anim>
                                    <p:anim calcmode="lin" valueType="num">
                                      <p:cBhvr additive="base">
                                        <p:cTn id="79" dur="1500" fill="hold"/>
                                        <p:tgtEl>
                                          <p:spTgt spid="3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1500" fill="hold"/>
                                        <p:tgtEl>
                                          <p:spTgt spid="38"/>
                                        </p:tgtEl>
                                        <p:attrNameLst>
                                          <p:attrName>ppt_x</p:attrName>
                                        </p:attrNameLst>
                                      </p:cBhvr>
                                      <p:tavLst>
                                        <p:tav tm="0">
                                          <p:val>
                                            <p:strVal val="#ppt_x"/>
                                          </p:val>
                                        </p:tav>
                                        <p:tav tm="100000">
                                          <p:val>
                                            <p:strVal val="#ppt_x"/>
                                          </p:val>
                                        </p:tav>
                                      </p:tavLst>
                                    </p:anim>
                                    <p:anim calcmode="lin" valueType="num">
                                      <p:cBhvr additive="base">
                                        <p:cTn id="83" dur="1500" fill="hold"/>
                                        <p:tgtEl>
                                          <p:spTgt spid="3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1500" fill="hold"/>
                                        <p:tgtEl>
                                          <p:spTgt spid="39"/>
                                        </p:tgtEl>
                                        <p:attrNameLst>
                                          <p:attrName>ppt_x</p:attrName>
                                        </p:attrNameLst>
                                      </p:cBhvr>
                                      <p:tavLst>
                                        <p:tav tm="0">
                                          <p:val>
                                            <p:strVal val="#ppt_x"/>
                                          </p:val>
                                        </p:tav>
                                        <p:tav tm="100000">
                                          <p:val>
                                            <p:strVal val="#ppt_x"/>
                                          </p:val>
                                        </p:tav>
                                      </p:tavLst>
                                    </p:anim>
                                    <p:anim calcmode="lin" valueType="num">
                                      <p:cBhvr additive="base">
                                        <p:cTn id="87" dur="1500" fill="hold"/>
                                        <p:tgtEl>
                                          <p:spTgt spid="3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1500" fill="hold"/>
                                        <p:tgtEl>
                                          <p:spTgt spid="40"/>
                                        </p:tgtEl>
                                        <p:attrNameLst>
                                          <p:attrName>ppt_x</p:attrName>
                                        </p:attrNameLst>
                                      </p:cBhvr>
                                      <p:tavLst>
                                        <p:tav tm="0">
                                          <p:val>
                                            <p:strVal val="#ppt_x"/>
                                          </p:val>
                                        </p:tav>
                                        <p:tav tm="100000">
                                          <p:val>
                                            <p:strVal val="#ppt_x"/>
                                          </p:val>
                                        </p:tav>
                                      </p:tavLst>
                                    </p:anim>
                                    <p:anim calcmode="lin" valueType="num">
                                      <p:cBhvr additive="base">
                                        <p:cTn id="91" dur="1500" fill="hold"/>
                                        <p:tgtEl>
                                          <p:spTgt spid="4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 calcmode="lin" valueType="num">
                                      <p:cBhvr additive="base">
                                        <p:cTn id="94" dur="1500" fill="hold"/>
                                        <p:tgtEl>
                                          <p:spTgt spid="41"/>
                                        </p:tgtEl>
                                        <p:attrNameLst>
                                          <p:attrName>ppt_x</p:attrName>
                                        </p:attrNameLst>
                                      </p:cBhvr>
                                      <p:tavLst>
                                        <p:tav tm="0">
                                          <p:val>
                                            <p:strVal val="#ppt_x"/>
                                          </p:val>
                                        </p:tav>
                                        <p:tav tm="100000">
                                          <p:val>
                                            <p:strVal val="#ppt_x"/>
                                          </p:val>
                                        </p:tav>
                                      </p:tavLst>
                                    </p:anim>
                                    <p:anim calcmode="lin" valueType="num">
                                      <p:cBhvr additive="base">
                                        <p:cTn id="95" dur="1500" fill="hold"/>
                                        <p:tgtEl>
                                          <p:spTgt spid="4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1500" fill="hold"/>
                                        <p:tgtEl>
                                          <p:spTgt spid="42"/>
                                        </p:tgtEl>
                                        <p:attrNameLst>
                                          <p:attrName>ppt_x</p:attrName>
                                        </p:attrNameLst>
                                      </p:cBhvr>
                                      <p:tavLst>
                                        <p:tav tm="0">
                                          <p:val>
                                            <p:strVal val="#ppt_x"/>
                                          </p:val>
                                        </p:tav>
                                        <p:tav tm="100000">
                                          <p:val>
                                            <p:strVal val="#ppt_x"/>
                                          </p:val>
                                        </p:tav>
                                      </p:tavLst>
                                    </p:anim>
                                    <p:anim calcmode="lin" valueType="num">
                                      <p:cBhvr additive="base">
                                        <p:cTn id="99" dur="1500" fill="hold"/>
                                        <p:tgtEl>
                                          <p:spTgt spid="4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additive="base">
                                        <p:cTn id="102" dur="1500" fill="hold"/>
                                        <p:tgtEl>
                                          <p:spTgt spid="43"/>
                                        </p:tgtEl>
                                        <p:attrNameLst>
                                          <p:attrName>ppt_x</p:attrName>
                                        </p:attrNameLst>
                                      </p:cBhvr>
                                      <p:tavLst>
                                        <p:tav tm="0">
                                          <p:val>
                                            <p:strVal val="#ppt_x"/>
                                          </p:val>
                                        </p:tav>
                                        <p:tav tm="100000">
                                          <p:val>
                                            <p:strVal val="#ppt_x"/>
                                          </p:val>
                                        </p:tav>
                                      </p:tavLst>
                                    </p:anim>
                                    <p:anim calcmode="lin" valueType="num">
                                      <p:cBhvr additive="base">
                                        <p:cTn id="103" dur="1500" fill="hold"/>
                                        <p:tgtEl>
                                          <p:spTgt spid="4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 calcmode="lin" valueType="num">
                                      <p:cBhvr additive="base">
                                        <p:cTn id="106" dur="1500" fill="hold"/>
                                        <p:tgtEl>
                                          <p:spTgt spid="44"/>
                                        </p:tgtEl>
                                        <p:attrNameLst>
                                          <p:attrName>ppt_x</p:attrName>
                                        </p:attrNameLst>
                                      </p:cBhvr>
                                      <p:tavLst>
                                        <p:tav tm="0">
                                          <p:val>
                                            <p:strVal val="#ppt_x"/>
                                          </p:val>
                                        </p:tav>
                                        <p:tav tm="100000">
                                          <p:val>
                                            <p:strVal val="#ppt_x"/>
                                          </p:val>
                                        </p:tav>
                                      </p:tavLst>
                                    </p:anim>
                                    <p:anim calcmode="lin" valueType="num">
                                      <p:cBhvr additive="base">
                                        <p:cTn id="107" dur="1500" fill="hold"/>
                                        <p:tgtEl>
                                          <p:spTgt spid="4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additive="base">
                                        <p:cTn id="110" dur="1500" fill="hold"/>
                                        <p:tgtEl>
                                          <p:spTgt spid="45"/>
                                        </p:tgtEl>
                                        <p:attrNameLst>
                                          <p:attrName>ppt_x</p:attrName>
                                        </p:attrNameLst>
                                      </p:cBhvr>
                                      <p:tavLst>
                                        <p:tav tm="0">
                                          <p:val>
                                            <p:strVal val="#ppt_x"/>
                                          </p:val>
                                        </p:tav>
                                        <p:tav tm="100000">
                                          <p:val>
                                            <p:strVal val="#ppt_x"/>
                                          </p:val>
                                        </p:tav>
                                      </p:tavLst>
                                    </p:anim>
                                    <p:anim calcmode="lin" valueType="num">
                                      <p:cBhvr additive="base">
                                        <p:cTn id="111" dur="1500" fill="hold"/>
                                        <p:tgtEl>
                                          <p:spTgt spid="4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1500" fill="hold"/>
                                        <p:tgtEl>
                                          <p:spTgt spid="46"/>
                                        </p:tgtEl>
                                        <p:attrNameLst>
                                          <p:attrName>ppt_x</p:attrName>
                                        </p:attrNameLst>
                                      </p:cBhvr>
                                      <p:tavLst>
                                        <p:tav tm="0">
                                          <p:val>
                                            <p:strVal val="#ppt_x"/>
                                          </p:val>
                                        </p:tav>
                                        <p:tav tm="100000">
                                          <p:val>
                                            <p:strVal val="#ppt_x"/>
                                          </p:val>
                                        </p:tav>
                                      </p:tavLst>
                                    </p:anim>
                                    <p:anim calcmode="lin" valueType="num">
                                      <p:cBhvr additive="base">
                                        <p:cTn id="115" dur="1500" fill="hold"/>
                                        <p:tgtEl>
                                          <p:spTgt spid="4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1500" fill="hold"/>
                                        <p:tgtEl>
                                          <p:spTgt spid="47"/>
                                        </p:tgtEl>
                                        <p:attrNameLst>
                                          <p:attrName>ppt_x</p:attrName>
                                        </p:attrNameLst>
                                      </p:cBhvr>
                                      <p:tavLst>
                                        <p:tav tm="0">
                                          <p:val>
                                            <p:strVal val="#ppt_x"/>
                                          </p:val>
                                        </p:tav>
                                        <p:tav tm="100000">
                                          <p:val>
                                            <p:strVal val="#ppt_x"/>
                                          </p:val>
                                        </p:tav>
                                      </p:tavLst>
                                    </p:anim>
                                    <p:anim calcmode="lin" valueType="num">
                                      <p:cBhvr additive="base">
                                        <p:cTn id="119" dur="1500" fill="hold"/>
                                        <p:tgtEl>
                                          <p:spTgt spid="4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1500" fill="hold"/>
                                        <p:tgtEl>
                                          <p:spTgt spid="48"/>
                                        </p:tgtEl>
                                        <p:attrNameLst>
                                          <p:attrName>ppt_x</p:attrName>
                                        </p:attrNameLst>
                                      </p:cBhvr>
                                      <p:tavLst>
                                        <p:tav tm="0">
                                          <p:val>
                                            <p:strVal val="#ppt_x"/>
                                          </p:val>
                                        </p:tav>
                                        <p:tav tm="100000">
                                          <p:val>
                                            <p:strVal val="#ppt_x"/>
                                          </p:val>
                                        </p:tav>
                                      </p:tavLst>
                                    </p:anim>
                                    <p:anim calcmode="lin" valueType="num">
                                      <p:cBhvr additive="base">
                                        <p:cTn id="123" dur="1500" fill="hold"/>
                                        <p:tgtEl>
                                          <p:spTgt spid="4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additive="base">
                                        <p:cTn id="126" dur="1500" fill="hold"/>
                                        <p:tgtEl>
                                          <p:spTgt spid="49"/>
                                        </p:tgtEl>
                                        <p:attrNameLst>
                                          <p:attrName>ppt_x</p:attrName>
                                        </p:attrNameLst>
                                      </p:cBhvr>
                                      <p:tavLst>
                                        <p:tav tm="0">
                                          <p:val>
                                            <p:strVal val="#ppt_x"/>
                                          </p:val>
                                        </p:tav>
                                        <p:tav tm="100000">
                                          <p:val>
                                            <p:strVal val="#ppt_x"/>
                                          </p:val>
                                        </p:tav>
                                      </p:tavLst>
                                    </p:anim>
                                    <p:anim calcmode="lin" valueType="num">
                                      <p:cBhvr additive="base">
                                        <p:cTn id="127" dur="1500" fill="hold"/>
                                        <p:tgtEl>
                                          <p:spTgt spid="4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 calcmode="lin" valueType="num">
                                      <p:cBhvr additive="base">
                                        <p:cTn id="130" dur="1500" fill="hold"/>
                                        <p:tgtEl>
                                          <p:spTgt spid="50"/>
                                        </p:tgtEl>
                                        <p:attrNameLst>
                                          <p:attrName>ppt_x</p:attrName>
                                        </p:attrNameLst>
                                      </p:cBhvr>
                                      <p:tavLst>
                                        <p:tav tm="0">
                                          <p:val>
                                            <p:strVal val="#ppt_x"/>
                                          </p:val>
                                        </p:tav>
                                        <p:tav tm="100000">
                                          <p:val>
                                            <p:strVal val="#ppt_x"/>
                                          </p:val>
                                        </p:tav>
                                      </p:tavLst>
                                    </p:anim>
                                    <p:anim calcmode="lin" valueType="num">
                                      <p:cBhvr additive="base">
                                        <p:cTn id="131" dur="1500" fill="hold"/>
                                        <p:tgtEl>
                                          <p:spTgt spid="5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 calcmode="lin" valueType="num">
                                      <p:cBhvr additive="base">
                                        <p:cTn id="134" dur="1500" fill="hold"/>
                                        <p:tgtEl>
                                          <p:spTgt spid="51"/>
                                        </p:tgtEl>
                                        <p:attrNameLst>
                                          <p:attrName>ppt_x</p:attrName>
                                        </p:attrNameLst>
                                      </p:cBhvr>
                                      <p:tavLst>
                                        <p:tav tm="0">
                                          <p:val>
                                            <p:strVal val="#ppt_x"/>
                                          </p:val>
                                        </p:tav>
                                        <p:tav tm="100000">
                                          <p:val>
                                            <p:strVal val="#ppt_x"/>
                                          </p:val>
                                        </p:tav>
                                      </p:tavLst>
                                    </p:anim>
                                    <p:anim calcmode="lin" valueType="num">
                                      <p:cBhvr additive="base">
                                        <p:cTn id="135" dur="1500" fill="hold"/>
                                        <p:tgtEl>
                                          <p:spTgt spid="5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additive="base">
                                        <p:cTn id="138" dur="1500" fill="hold"/>
                                        <p:tgtEl>
                                          <p:spTgt spid="52"/>
                                        </p:tgtEl>
                                        <p:attrNameLst>
                                          <p:attrName>ppt_x</p:attrName>
                                        </p:attrNameLst>
                                      </p:cBhvr>
                                      <p:tavLst>
                                        <p:tav tm="0">
                                          <p:val>
                                            <p:strVal val="#ppt_x"/>
                                          </p:val>
                                        </p:tav>
                                        <p:tav tm="100000">
                                          <p:val>
                                            <p:strVal val="#ppt_x"/>
                                          </p:val>
                                        </p:tav>
                                      </p:tavLst>
                                    </p:anim>
                                    <p:anim calcmode="lin" valueType="num">
                                      <p:cBhvr additive="base">
                                        <p:cTn id="139" dur="1500" fill="hold"/>
                                        <p:tgtEl>
                                          <p:spTgt spid="5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 calcmode="lin" valueType="num">
                                      <p:cBhvr additive="base">
                                        <p:cTn id="142" dur="1500" fill="hold"/>
                                        <p:tgtEl>
                                          <p:spTgt spid="53"/>
                                        </p:tgtEl>
                                        <p:attrNameLst>
                                          <p:attrName>ppt_x</p:attrName>
                                        </p:attrNameLst>
                                      </p:cBhvr>
                                      <p:tavLst>
                                        <p:tav tm="0">
                                          <p:val>
                                            <p:strVal val="#ppt_x"/>
                                          </p:val>
                                        </p:tav>
                                        <p:tav tm="100000">
                                          <p:val>
                                            <p:strVal val="#ppt_x"/>
                                          </p:val>
                                        </p:tav>
                                      </p:tavLst>
                                    </p:anim>
                                    <p:anim calcmode="lin" valueType="num">
                                      <p:cBhvr additive="base">
                                        <p:cTn id="143" dur="1500" fill="hold"/>
                                        <p:tgtEl>
                                          <p:spTgt spid="5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54"/>
                                        </p:tgtEl>
                                        <p:attrNameLst>
                                          <p:attrName>style.visibility</p:attrName>
                                        </p:attrNameLst>
                                      </p:cBhvr>
                                      <p:to>
                                        <p:strVal val="visible"/>
                                      </p:to>
                                    </p:set>
                                    <p:anim calcmode="lin" valueType="num">
                                      <p:cBhvr additive="base">
                                        <p:cTn id="146" dur="1500" fill="hold"/>
                                        <p:tgtEl>
                                          <p:spTgt spid="54"/>
                                        </p:tgtEl>
                                        <p:attrNameLst>
                                          <p:attrName>ppt_x</p:attrName>
                                        </p:attrNameLst>
                                      </p:cBhvr>
                                      <p:tavLst>
                                        <p:tav tm="0">
                                          <p:val>
                                            <p:strVal val="#ppt_x"/>
                                          </p:val>
                                        </p:tav>
                                        <p:tav tm="100000">
                                          <p:val>
                                            <p:strVal val="#ppt_x"/>
                                          </p:val>
                                        </p:tav>
                                      </p:tavLst>
                                    </p:anim>
                                    <p:anim calcmode="lin" valueType="num">
                                      <p:cBhvr additive="base">
                                        <p:cTn id="147" dur="1500" fill="hold"/>
                                        <p:tgtEl>
                                          <p:spTgt spid="5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55"/>
                                        </p:tgtEl>
                                        <p:attrNameLst>
                                          <p:attrName>style.visibility</p:attrName>
                                        </p:attrNameLst>
                                      </p:cBhvr>
                                      <p:to>
                                        <p:strVal val="visible"/>
                                      </p:to>
                                    </p:set>
                                    <p:anim calcmode="lin" valueType="num">
                                      <p:cBhvr additive="base">
                                        <p:cTn id="150" dur="1500" fill="hold"/>
                                        <p:tgtEl>
                                          <p:spTgt spid="55"/>
                                        </p:tgtEl>
                                        <p:attrNameLst>
                                          <p:attrName>ppt_x</p:attrName>
                                        </p:attrNameLst>
                                      </p:cBhvr>
                                      <p:tavLst>
                                        <p:tav tm="0">
                                          <p:val>
                                            <p:strVal val="#ppt_x"/>
                                          </p:val>
                                        </p:tav>
                                        <p:tav tm="100000">
                                          <p:val>
                                            <p:strVal val="#ppt_x"/>
                                          </p:val>
                                        </p:tav>
                                      </p:tavLst>
                                    </p:anim>
                                    <p:anim calcmode="lin" valueType="num">
                                      <p:cBhvr additive="base">
                                        <p:cTn id="151" dur="1500" fill="hold"/>
                                        <p:tgtEl>
                                          <p:spTgt spid="5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anim calcmode="lin" valueType="num">
                                      <p:cBhvr additive="base">
                                        <p:cTn id="154" dur="1500" fill="hold"/>
                                        <p:tgtEl>
                                          <p:spTgt spid="56"/>
                                        </p:tgtEl>
                                        <p:attrNameLst>
                                          <p:attrName>ppt_x</p:attrName>
                                        </p:attrNameLst>
                                      </p:cBhvr>
                                      <p:tavLst>
                                        <p:tav tm="0">
                                          <p:val>
                                            <p:strVal val="#ppt_x"/>
                                          </p:val>
                                        </p:tav>
                                        <p:tav tm="100000">
                                          <p:val>
                                            <p:strVal val="#ppt_x"/>
                                          </p:val>
                                        </p:tav>
                                      </p:tavLst>
                                    </p:anim>
                                    <p:anim calcmode="lin" valueType="num">
                                      <p:cBhvr additive="base">
                                        <p:cTn id="155" dur="1500" fill="hold"/>
                                        <p:tgtEl>
                                          <p:spTgt spid="5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57"/>
                                        </p:tgtEl>
                                        <p:attrNameLst>
                                          <p:attrName>style.visibility</p:attrName>
                                        </p:attrNameLst>
                                      </p:cBhvr>
                                      <p:to>
                                        <p:strVal val="visible"/>
                                      </p:to>
                                    </p:set>
                                    <p:anim calcmode="lin" valueType="num">
                                      <p:cBhvr additive="base">
                                        <p:cTn id="158" dur="1500" fill="hold"/>
                                        <p:tgtEl>
                                          <p:spTgt spid="57"/>
                                        </p:tgtEl>
                                        <p:attrNameLst>
                                          <p:attrName>ppt_x</p:attrName>
                                        </p:attrNameLst>
                                      </p:cBhvr>
                                      <p:tavLst>
                                        <p:tav tm="0">
                                          <p:val>
                                            <p:strVal val="#ppt_x"/>
                                          </p:val>
                                        </p:tav>
                                        <p:tav tm="100000">
                                          <p:val>
                                            <p:strVal val="#ppt_x"/>
                                          </p:val>
                                        </p:tav>
                                      </p:tavLst>
                                    </p:anim>
                                    <p:anim calcmode="lin" valueType="num">
                                      <p:cBhvr additive="base">
                                        <p:cTn id="159" dur="1500" fill="hold"/>
                                        <p:tgtEl>
                                          <p:spTgt spid="5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 calcmode="lin" valueType="num">
                                      <p:cBhvr additive="base">
                                        <p:cTn id="162" dur="1500" fill="hold"/>
                                        <p:tgtEl>
                                          <p:spTgt spid="58"/>
                                        </p:tgtEl>
                                        <p:attrNameLst>
                                          <p:attrName>ppt_x</p:attrName>
                                        </p:attrNameLst>
                                      </p:cBhvr>
                                      <p:tavLst>
                                        <p:tav tm="0">
                                          <p:val>
                                            <p:strVal val="#ppt_x"/>
                                          </p:val>
                                        </p:tav>
                                        <p:tav tm="100000">
                                          <p:val>
                                            <p:strVal val="#ppt_x"/>
                                          </p:val>
                                        </p:tav>
                                      </p:tavLst>
                                    </p:anim>
                                    <p:anim calcmode="lin" valueType="num">
                                      <p:cBhvr additive="base">
                                        <p:cTn id="163" dur="1500" fill="hold"/>
                                        <p:tgtEl>
                                          <p:spTgt spid="5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59"/>
                                        </p:tgtEl>
                                        <p:attrNameLst>
                                          <p:attrName>style.visibility</p:attrName>
                                        </p:attrNameLst>
                                      </p:cBhvr>
                                      <p:to>
                                        <p:strVal val="visible"/>
                                      </p:to>
                                    </p:set>
                                    <p:anim calcmode="lin" valueType="num">
                                      <p:cBhvr additive="base">
                                        <p:cTn id="166" dur="1500" fill="hold"/>
                                        <p:tgtEl>
                                          <p:spTgt spid="59"/>
                                        </p:tgtEl>
                                        <p:attrNameLst>
                                          <p:attrName>ppt_x</p:attrName>
                                        </p:attrNameLst>
                                      </p:cBhvr>
                                      <p:tavLst>
                                        <p:tav tm="0">
                                          <p:val>
                                            <p:strVal val="#ppt_x"/>
                                          </p:val>
                                        </p:tav>
                                        <p:tav tm="100000">
                                          <p:val>
                                            <p:strVal val="#ppt_x"/>
                                          </p:val>
                                        </p:tav>
                                      </p:tavLst>
                                    </p:anim>
                                    <p:anim calcmode="lin" valueType="num">
                                      <p:cBhvr additive="base">
                                        <p:cTn id="167" dur="1500" fill="hold"/>
                                        <p:tgtEl>
                                          <p:spTgt spid="5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 calcmode="lin" valueType="num">
                                      <p:cBhvr additive="base">
                                        <p:cTn id="170" dur="1500" fill="hold"/>
                                        <p:tgtEl>
                                          <p:spTgt spid="60"/>
                                        </p:tgtEl>
                                        <p:attrNameLst>
                                          <p:attrName>ppt_x</p:attrName>
                                        </p:attrNameLst>
                                      </p:cBhvr>
                                      <p:tavLst>
                                        <p:tav tm="0">
                                          <p:val>
                                            <p:strVal val="#ppt_x"/>
                                          </p:val>
                                        </p:tav>
                                        <p:tav tm="100000">
                                          <p:val>
                                            <p:strVal val="#ppt_x"/>
                                          </p:val>
                                        </p:tav>
                                      </p:tavLst>
                                    </p:anim>
                                    <p:anim calcmode="lin" valueType="num">
                                      <p:cBhvr additive="base">
                                        <p:cTn id="171" dur="1500" fill="hold"/>
                                        <p:tgtEl>
                                          <p:spTgt spid="60"/>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61"/>
                                        </p:tgtEl>
                                        <p:attrNameLst>
                                          <p:attrName>style.visibility</p:attrName>
                                        </p:attrNameLst>
                                      </p:cBhvr>
                                      <p:to>
                                        <p:strVal val="visible"/>
                                      </p:to>
                                    </p:set>
                                    <p:anim calcmode="lin" valueType="num">
                                      <p:cBhvr additive="base">
                                        <p:cTn id="174" dur="1500" fill="hold"/>
                                        <p:tgtEl>
                                          <p:spTgt spid="61"/>
                                        </p:tgtEl>
                                        <p:attrNameLst>
                                          <p:attrName>ppt_x</p:attrName>
                                        </p:attrNameLst>
                                      </p:cBhvr>
                                      <p:tavLst>
                                        <p:tav tm="0">
                                          <p:val>
                                            <p:strVal val="#ppt_x"/>
                                          </p:val>
                                        </p:tav>
                                        <p:tav tm="100000">
                                          <p:val>
                                            <p:strVal val="#ppt_x"/>
                                          </p:val>
                                        </p:tav>
                                      </p:tavLst>
                                    </p:anim>
                                    <p:anim calcmode="lin" valueType="num">
                                      <p:cBhvr additive="base">
                                        <p:cTn id="175" dur="1500" fill="hold"/>
                                        <p:tgtEl>
                                          <p:spTgt spid="61"/>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62"/>
                                        </p:tgtEl>
                                        <p:attrNameLst>
                                          <p:attrName>style.visibility</p:attrName>
                                        </p:attrNameLst>
                                      </p:cBhvr>
                                      <p:to>
                                        <p:strVal val="visible"/>
                                      </p:to>
                                    </p:set>
                                    <p:anim calcmode="lin" valueType="num">
                                      <p:cBhvr additive="base">
                                        <p:cTn id="178" dur="1500" fill="hold"/>
                                        <p:tgtEl>
                                          <p:spTgt spid="62"/>
                                        </p:tgtEl>
                                        <p:attrNameLst>
                                          <p:attrName>ppt_x</p:attrName>
                                        </p:attrNameLst>
                                      </p:cBhvr>
                                      <p:tavLst>
                                        <p:tav tm="0">
                                          <p:val>
                                            <p:strVal val="#ppt_x"/>
                                          </p:val>
                                        </p:tav>
                                        <p:tav tm="100000">
                                          <p:val>
                                            <p:strVal val="#ppt_x"/>
                                          </p:val>
                                        </p:tav>
                                      </p:tavLst>
                                    </p:anim>
                                    <p:anim calcmode="lin" valueType="num">
                                      <p:cBhvr additive="base">
                                        <p:cTn id="179" dur="1500" fill="hold"/>
                                        <p:tgtEl>
                                          <p:spTgt spid="62"/>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63"/>
                                        </p:tgtEl>
                                        <p:attrNameLst>
                                          <p:attrName>style.visibility</p:attrName>
                                        </p:attrNameLst>
                                      </p:cBhvr>
                                      <p:to>
                                        <p:strVal val="visible"/>
                                      </p:to>
                                    </p:set>
                                    <p:anim calcmode="lin" valueType="num">
                                      <p:cBhvr additive="base">
                                        <p:cTn id="182" dur="1500" fill="hold"/>
                                        <p:tgtEl>
                                          <p:spTgt spid="63"/>
                                        </p:tgtEl>
                                        <p:attrNameLst>
                                          <p:attrName>ppt_x</p:attrName>
                                        </p:attrNameLst>
                                      </p:cBhvr>
                                      <p:tavLst>
                                        <p:tav tm="0">
                                          <p:val>
                                            <p:strVal val="#ppt_x"/>
                                          </p:val>
                                        </p:tav>
                                        <p:tav tm="100000">
                                          <p:val>
                                            <p:strVal val="#ppt_x"/>
                                          </p:val>
                                        </p:tav>
                                      </p:tavLst>
                                    </p:anim>
                                    <p:anim calcmode="lin" valueType="num">
                                      <p:cBhvr additive="base">
                                        <p:cTn id="183" dur="1500" fill="hold"/>
                                        <p:tgtEl>
                                          <p:spTgt spid="63"/>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 calcmode="lin" valueType="num">
                                      <p:cBhvr additive="base">
                                        <p:cTn id="186" dur="1500" fill="hold"/>
                                        <p:tgtEl>
                                          <p:spTgt spid="64"/>
                                        </p:tgtEl>
                                        <p:attrNameLst>
                                          <p:attrName>ppt_x</p:attrName>
                                        </p:attrNameLst>
                                      </p:cBhvr>
                                      <p:tavLst>
                                        <p:tav tm="0">
                                          <p:val>
                                            <p:strVal val="#ppt_x"/>
                                          </p:val>
                                        </p:tav>
                                        <p:tav tm="100000">
                                          <p:val>
                                            <p:strVal val="#ppt_x"/>
                                          </p:val>
                                        </p:tav>
                                      </p:tavLst>
                                    </p:anim>
                                    <p:anim calcmode="lin" valueType="num">
                                      <p:cBhvr additive="base">
                                        <p:cTn id="187" dur="1500" fill="hold"/>
                                        <p:tgtEl>
                                          <p:spTgt spid="64"/>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 calcmode="lin" valueType="num">
                                      <p:cBhvr additive="base">
                                        <p:cTn id="190" dur="1500" fill="hold"/>
                                        <p:tgtEl>
                                          <p:spTgt spid="65"/>
                                        </p:tgtEl>
                                        <p:attrNameLst>
                                          <p:attrName>ppt_x</p:attrName>
                                        </p:attrNameLst>
                                      </p:cBhvr>
                                      <p:tavLst>
                                        <p:tav tm="0">
                                          <p:val>
                                            <p:strVal val="#ppt_x"/>
                                          </p:val>
                                        </p:tav>
                                        <p:tav tm="100000">
                                          <p:val>
                                            <p:strVal val="#ppt_x"/>
                                          </p:val>
                                        </p:tav>
                                      </p:tavLst>
                                    </p:anim>
                                    <p:anim calcmode="lin" valueType="num">
                                      <p:cBhvr additive="base">
                                        <p:cTn id="191" dur="1500" fill="hold"/>
                                        <p:tgtEl>
                                          <p:spTgt spid="65"/>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66"/>
                                        </p:tgtEl>
                                        <p:attrNameLst>
                                          <p:attrName>style.visibility</p:attrName>
                                        </p:attrNameLst>
                                      </p:cBhvr>
                                      <p:to>
                                        <p:strVal val="visible"/>
                                      </p:to>
                                    </p:set>
                                    <p:anim calcmode="lin" valueType="num">
                                      <p:cBhvr additive="base">
                                        <p:cTn id="194" dur="1500" fill="hold"/>
                                        <p:tgtEl>
                                          <p:spTgt spid="66"/>
                                        </p:tgtEl>
                                        <p:attrNameLst>
                                          <p:attrName>ppt_x</p:attrName>
                                        </p:attrNameLst>
                                      </p:cBhvr>
                                      <p:tavLst>
                                        <p:tav tm="0">
                                          <p:val>
                                            <p:strVal val="#ppt_x"/>
                                          </p:val>
                                        </p:tav>
                                        <p:tav tm="100000">
                                          <p:val>
                                            <p:strVal val="#ppt_x"/>
                                          </p:val>
                                        </p:tav>
                                      </p:tavLst>
                                    </p:anim>
                                    <p:anim calcmode="lin" valueType="num">
                                      <p:cBhvr additive="base">
                                        <p:cTn id="195" dur="1500" fill="hold"/>
                                        <p:tgtEl>
                                          <p:spTgt spid="66"/>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67"/>
                                        </p:tgtEl>
                                        <p:attrNameLst>
                                          <p:attrName>style.visibility</p:attrName>
                                        </p:attrNameLst>
                                      </p:cBhvr>
                                      <p:to>
                                        <p:strVal val="visible"/>
                                      </p:to>
                                    </p:set>
                                    <p:anim calcmode="lin" valueType="num">
                                      <p:cBhvr additive="base">
                                        <p:cTn id="198" dur="1500" fill="hold"/>
                                        <p:tgtEl>
                                          <p:spTgt spid="67"/>
                                        </p:tgtEl>
                                        <p:attrNameLst>
                                          <p:attrName>ppt_x</p:attrName>
                                        </p:attrNameLst>
                                      </p:cBhvr>
                                      <p:tavLst>
                                        <p:tav tm="0">
                                          <p:val>
                                            <p:strVal val="#ppt_x"/>
                                          </p:val>
                                        </p:tav>
                                        <p:tav tm="100000">
                                          <p:val>
                                            <p:strVal val="#ppt_x"/>
                                          </p:val>
                                        </p:tav>
                                      </p:tavLst>
                                    </p:anim>
                                    <p:anim calcmode="lin" valueType="num">
                                      <p:cBhvr additive="base">
                                        <p:cTn id="199" dur="1500" fill="hold"/>
                                        <p:tgtEl>
                                          <p:spTgt spid="67"/>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 calcmode="lin" valueType="num">
                                      <p:cBhvr additive="base">
                                        <p:cTn id="202" dur="1500" fill="hold"/>
                                        <p:tgtEl>
                                          <p:spTgt spid="68"/>
                                        </p:tgtEl>
                                        <p:attrNameLst>
                                          <p:attrName>ppt_x</p:attrName>
                                        </p:attrNameLst>
                                      </p:cBhvr>
                                      <p:tavLst>
                                        <p:tav tm="0">
                                          <p:val>
                                            <p:strVal val="#ppt_x"/>
                                          </p:val>
                                        </p:tav>
                                        <p:tav tm="100000">
                                          <p:val>
                                            <p:strVal val="#ppt_x"/>
                                          </p:val>
                                        </p:tav>
                                      </p:tavLst>
                                    </p:anim>
                                    <p:anim calcmode="lin" valueType="num">
                                      <p:cBhvr additive="base">
                                        <p:cTn id="203" dur="1500" fill="hold"/>
                                        <p:tgtEl>
                                          <p:spTgt spid="68"/>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69"/>
                                        </p:tgtEl>
                                        <p:attrNameLst>
                                          <p:attrName>style.visibility</p:attrName>
                                        </p:attrNameLst>
                                      </p:cBhvr>
                                      <p:to>
                                        <p:strVal val="visible"/>
                                      </p:to>
                                    </p:set>
                                    <p:anim calcmode="lin" valueType="num">
                                      <p:cBhvr additive="base">
                                        <p:cTn id="206" dur="1500" fill="hold"/>
                                        <p:tgtEl>
                                          <p:spTgt spid="69"/>
                                        </p:tgtEl>
                                        <p:attrNameLst>
                                          <p:attrName>ppt_x</p:attrName>
                                        </p:attrNameLst>
                                      </p:cBhvr>
                                      <p:tavLst>
                                        <p:tav tm="0">
                                          <p:val>
                                            <p:strVal val="#ppt_x"/>
                                          </p:val>
                                        </p:tav>
                                        <p:tav tm="100000">
                                          <p:val>
                                            <p:strVal val="#ppt_x"/>
                                          </p:val>
                                        </p:tav>
                                      </p:tavLst>
                                    </p:anim>
                                    <p:anim calcmode="lin" valueType="num">
                                      <p:cBhvr additive="base">
                                        <p:cTn id="207" dur="1500" fill="hold"/>
                                        <p:tgtEl>
                                          <p:spTgt spid="69"/>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additive="base">
                                        <p:cTn id="210" dur="1500" fill="hold"/>
                                        <p:tgtEl>
                                          <p:spTgt spid="70"/>
                                        </p:tgtEl>
                                        <p:attrNameLst>
                                          <p:attrName>ppt_x</p:attrName>
                                        </p:attrNameLst>
                                      </p:cBhvr>
                                      <p:tavLst>
                                        <p:tav tm="0">
                                          <p:val>
                                            <p:strVal val="#ppt_x"/>
                                          </p:val>
                                        </p:tav>
                                        <p:tav tm="100000">
                                          <p:val>
                                            <p:strVal val="#ppt_x"/>
                                          </p:val>
                                        </p:tav>
                                      </p:tavLst>
                                    </p:anim>
                                    <p:anim calcmode="lin" valueType="num">
                                      <p:cBhvr additive="base">
                                        <p:cTn id="211" dur="1500" fill="hold"/>
                                        <p:tgtEl>
                                          <p:spTgt spid="70"/>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71"/>
                                        </p:tgtEl>
                                        <p:attrNameLst>
                                          <p:attrName>style.visibility</p:attrName>
                                        </p:attrNameLst>
                                      </p:cBhvr>
                                      <p:to>
                                        <p:strVal val="visible"/>
                                      </p:to>
                                    </p:set>
                                    <p:anim calcmode="lin" valueType="num">
                                      <p:cBhvr additive="base">
                                        <p:cTn id="214" dur="1500" fill="hold"/>
                                        <p:tgtEl>
                                          <p:spTgt spid="71"/>
                                        </p:tgtEl>
                                        <p:attrNameLst>
                                          <p:attrName>ppt_x</p:attrName>
                                        </p:attrNameLst>
                                      </p:cBhvr>
                                      <p:tavLst>
                                        <p:tav tm="0">
                                          <p:val>
                                            <p:strVal val="#ppt_x"/>
                                          </p:val>
                                        </p:tav>
                                        <p:tav tm="100000">
                                          <p:val>
                                            <p:strVal val="#ppt_x"/>
                                          </p:val>
                                        </p:tav>
                                      </p:tavLst>
                                    </p:anim>
                                    <p:anim calcmode="lin" valueType="num">
                                      <p:cBhvr additive="base">
                                        <p:cTn id="215" dur="1500" fill="hold"/>
                                        <p:tgtEl>
                                          <p:spTgt spid="71"/>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additive="base">
                                        <p:cTn id="218" dur="1500" fill="hold"/>
                                        <p:tgtEl>
                                          <p:spTgt spid="72"/>
                                        </p:tgtEl>
                                        <p:attrNameLst>
                                          <p:attrName>ppt_x</p:attrName>
                                        </p:attrNameLst>
                                      </p:cBhvr>
                                      <p:tavLst>
                                        <p:tav tm="0">
                                          <p:val>
                                            <p:strVal val="#ppt_x"/>
                                          </p:val>
                                        </p:tav>
                                        <p:tav tm="100000">
                                          <p:val>
                                            <p:strVal val="#ppt_x"/>
                                          </p:val>
                                        </p:tav>
                                      </p:tavLst>
                                    </p:anim>
                                    <p:anim calcmode="lin" valueType="num">
                                      <p:cBhvr additive="base">
                                        <p:cTn id="219" dur="1500" fill="hold"/>
                                        <p:tgtEl>
                                          <p:spTgt spid="72"/>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73"/>
                                        </p:tgtEl>
                                        <p:attrNameLst>
                                          <p:attrName>style.visibility</p:attrName>
                                        </p:attrNameLst>
                                      </p:cBhvr>
                                      <p:to>
                                        <p:strVal val="visible"/>
                                      </p:to>
                                    </p:set>
                                    <p:anim calcmode="lin" valueType="num">
                                      <p:cBhvr additive="base">
                                        <p:cTn id="222" dur="1500" fill="hold"/>
                                        <p:tgtEl>
                                          <p:spTgt spid="73"/>
                                        </p:tgtEl>
                                        <p:attrNameLst>
                                          <p:attrName>ppt_x</p:attrName>
                                        </p:attrNameLst>
                                      </p:cBhvr>
                                      <p:tavLst>
                                        <p:tav tm="0">
                                          <p:val>
                                            <p:strVal val="#ppt_x"/>
                                          </p:val>
                                        </p:tav>
                                        <p:tav tm="100000">
                                          <p:val>
                                            <p:strVal val="#ppt_x"/>
                                          </p:val>
                                        </p:tav>
                                      </p:tavLst>
                                    </p:anim>
                                    <p:anim calcmode="lin" valueType="num">
                                      <p:cBhvr additive="base">
                                        <p:cTn id="223" dur="1500" fill="hold"/>
                                        <p:tgtEl>
                                          <p:spTgt spid="73"/>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74"/>
                                        </p:tgtEl>
                                        <p:attrNameLst>
                                          <p:attrName>style.visibility</p:attrName>
                                        </p:attrNameLst>
                                      </p:cBhvr>
                                      <p:to>
                                        <p:strVal val="visible"/>
                                      </p:to>
                                    </p:set>
                                    <p:anim calcmode="lin" valueType="num">
                                      <p:cBhvr additive="base">
                                        <p:cTn id="226" dur="1500" fill="hold"/>
                                        <p:tgtEl>
                                          <p:spTgt spid="74"/>
                                        </p:tgtEl>
                                        <p:attrNameLst>
                                          <p:attrName>ppt_x</p:attrName>
                                        </p:attrNameLst>
                                      </p:cBhvr>
                                      <p:tavLst>
                                        <p:tav tm="0">
                                          <p:val>
                                            <p:strVal val="#ppt_x"/>
                                          </p:val>
                                        </p:tav>
                                        <p:tav tm="100000">
                                          <p:val>
                                            <p:strVal val="#ppt_x"/>
                                          </p:val>
                                        </p:tav>
                                      </p:tavLst>
                                    </p:anim>
                                    <p:anim calcmode="lin" valueType="num">
                                      <p:cBhvr additive="base">
                                        <p:cTn id="227" dur="1500" fill="hold"/>
                                        <p:tgtEl>
                                          <p:spTgt spid="74"/>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75"/>
                                        </p:tgtEl>
                                        <p:attrNameLst>
                                          <p:attrName>style.visibility</p:attrName>
                                        </p:attrNameLst>
                                      </p:cBhvr>
                                      <p:to>
                                        <p:strVal val="visible"/>
                                      </p:to>
                                    </p:set>
                                    <p:anim calcmode="lin" valueType="num">
                                      <p:cBhvr additive="base">
                                        <p:cTn id="230" dur="1500" fill="hold"/>
                                        <p:tgtEl>
                                          <p:spTgt spid="75"/>
                                        </p:tgtEl>
                                        <p:attrNameLst>
                                          <p:attrName>ppt_x</p:attrName>
                                        </p:attrNameLst>
                                      </p:cBhvr>
                                      <p:tavLst>
                                        <p:tav tm="0">
                                          <p:val>
                                            <p:strVal val="#ppt_x"/>
                                          </p:val>
                                        </p:tav>
                                        <p:tav tm="100000">
                                          <p:val>
                                            <p:strVal val="#ppt_x"/>
                                          </p:val>
                                        </p:tav>
                                      </p:tavLst>
                                    </p:anim>
                                    <p:anim calcmode="lin" valueType="num">
                                      <p:cBhvr additive="base">
                                        <p:cTn id="231" dur="1500" fill="hold"/>
                                        <p:tgtEl>
                                          <p:spTgt spid="75"/>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76"/>
                                        </p:tgtEl>
                                        <p:attrNameLst>
                                          <p:attrName>style.visibility</p:attrName>
                                        </p:attrNameLst>
                                      </p:cBhvr>
                                      <p:to>
                                        <p:strVal val="visible"/>
                                      </p:to>
                                    </p:set>
                                    <p:anim calcmode="lin" valueType="num">
                                      <p:cBhvr additive="base">
                                        <p:cTn id="234" dur="1500" fill="hold"/>
                                        <p:tgtEl>
                                          <p:spTgt spid="76"/>
                                        </p:tgtEl>
                                        <p:attrNameLst>
                                          <p:attrName>ppt_x</p:attrName>
                                        </p:attrNameLst>
                                      </p:cBhvr>
                                      <p:tavLst>
                                        <p:tav tm="0">
                                          <p:val>
                                            <p:strVal val="#ppt_x"/>
                                          </p:val>
                                        </p:tav>
                                        <p:tav tm="100000">
                                          <p:val>
                                            <p:strVal val="#ppt_x"/>
                                          </p:val>
                                        </p:tav>
                                      </p:tavLst>
                                    </p:anim>
                                    <p:anim calcmode="lin" valueType="num">
                                      <p:cBhvr additive="base">
                                        <p:cTn id="235" dur="1500" fill="hold"/>
                                        <p:tgtEl>
                                          <p:spTgt spid="76"/>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77"/>
                                        </p:tgtEl>
                                        <p:attrNameLst>
                                          <p:attrName>style.visibility</p:attrName>
                                        </p:attrNameLst>
                                      </p:cBhvr>
                                      <p:to>
                                        <p:strVal val="visible"/>
                                      </p:to>
                                    </p:set>
                                    <p:anim calcmode="lin" valueType="num">
                                      <p:cBhvr additive="base">
                                        <p:cTn id="238" dur="1500" fill="hold"/>
                                        <p:tgtEl>
                                          <p:spTgt spid="77"/>
                                        </p:tgtEl>
                                        <p:attrNameLst>
                                          <p:attrName>ppt_x</p:attrName>
                                        </p:attrNameLst>
                                      </p:cBhvr>
                                      <p:tavLst>
                                        <p:tav tm="0">
                                          <p:val>
                                            <p:strVal val="#ppt_x"/>
                                          </p:val>
                                        </p:tav>
                                        <p:tav tm="100000">
                                          <p:val>
                                            <p:strVal val="#ppt_x"/>
                                          </p:val>
                                        </p:tav>
                                      </p:tavLst>
                                    </p:anim>
                                    <p:anim calcmode="lin" valueType="num">
                                      <p:cBhvr additive="base">
                                        <p:cTn id="239" dur="1500" fill="hold"/>
                                        <p:tgtEl>
                                          <p:spTgt spid="77"/>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 calcmode="lin" valueType="num">
                                      <p:cBhvr additive="base">
                                        <p:cTn id="242" dur="1500" fill="hold"/>
                                        <p:tgtEl>
                                          <p:spTgt spid="78"/>
                                        </p:tgtEl>
                                        <p:attrNameLst>
                                          <p:attrName>ppt_x</p:attrName>
                                        </p:attrNameLst>
                                      </p:cBhvr>
                                      <p:tavLst>
                                        <p:tav tm="0">
                                          <p:val>
                                            <p:strVal val="#ppt_x"/>
                                          </p:val>
                                        </p:tav>
                                        <p:tav tm="100000">
                                          <p:val>
                                            <p:strVal val="#ppt_x"/>
                                          </p:val>
                                        </p:tav>
                                      </p:tavLst>
                                    </p:anim>
                                    <p:anim calcmode="lin" valueType="num">
                                      <p:cBhvr additive="base">
                                        <p:cTn id="243" dur="1500" fill="hold"/>
                                        <p:tgtEl>
                                          <p:spTgt spid="78"/>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79"/>
                                        </p:tgtEl>
                                        <p:attrNameLst>
                                          <p:attrName>style.visibility</p:attrName>
                                        </p:attrNameLst>
                                      </p:cBhvr>
                                      <p:to>
                                        <p:strVal val="visible"/>
                                      </p:to>
                                    </p:set>
                                    <p:anim calcmode="lin" valueType="num">
                                      <p:cBhvr additive="base">
                                        <p:cTn id="246" dur="1500" fill="hold"/>
                                        <p:tgtEl>
                                          <p:spTgt spid="79"/>
                                        </p:tgtEl>
                                        <p:attrNameLst>
                                          <p:attrName>ppt_x</p:attrName>
                                        </p:attrNameLst>
                                      </p:cBhvr>
                                      <p:tavLst>
                                        <p:tav tm="0">
                                          <p:val>
                                            <p:strVal val="#ppt_x"/>
                                          </p:val>
                                        </p:tav>
                                        <p:tav tm="100000">
                                          <p:val>
                                            <p:strVal val="#ppt_x"/>
                                          </p:val>
                                        </p:tav>
                                      </p:tavLst>
                                    </p:anim>
                                    <p:anim calcmode="lin" valueType="num">
                                      <p:cBhvr additive="base">
                                        <p:cTn id="247" dur="1500" fill="hold"/>
                                        <p:tgtEl>
                                          <p:spTgt spid="79"/>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80"/>
                                        </p:tgtEl>
                                        <p:attrNameLst>
                                          <p:attrName>style.visibility</p:attrName>
                                        </p:attrNameLst>
                                      </p:cBhvr>
                                      <p:to>
                                        <p:strVal val="visible"/>
                                      </p:to>
                                    </p:set>
                                    <p:anim calcmode="lin" valueType="num">
                                      <p:cBhvr additive="base">
                                        <p:cTn id="250" dur="1500" fill="hold"/>
                                        <p:tgtEl>
                                          <p:spTgt spid="80"/>
                                        </p:tgtEl>
                                        <p:attrNameLst>
                                          <p:attrName>ppt_x</p:attrName>
                                        </p:attrNameLst>
                                      </p:cBhvr>
                                      <p:tavLst>
                                        <p:tav tm="0">
                                          <p:val>
                                            <p:strVal val="#ppt_x"/>
                                          </p:val>
                                        </p:tav>
                                        <p:tav tm="100000">
                                          <p:val>
                                            <p:strVal val="#ppt_x"/>
                                          </p:val>
                                        </p:tav>
                                      </p:tavLst>
                                    </p:anim>
                                    <p:anim calcmode="lin" valueType="num">
                                      <p:cBhvr additive="base">
                                        <p:cTn id="251" dur="1500" fill="hold"/>
                                        <p:tgtEl>
                                          <p:spTgt spid="80"/>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81"/>
                                        </p:tgtEl>
                                        <p:attrNameLst>
                                          <p:attrName>style.visibility</p:attrName>
                                        </p:attrNameLst>
                                      </p:cBhvr>
                                      <p:to>
                                        <p:strVal val="visible"/>
                                      </p:to>
                                    </p:set>
                                    <p:anim calcmode="lin" valueType="num">
                                      <p:cBhvr additive="base">
                                        <p:cTn id="254" dur="1500" fill="hold"/>
                                        <p:tgtEl>
                                          <p:spTgt spid="81"/>
                                        </p:tgtEl>
                                        <p:attrNameLst>
                                          <p:attrName>ppt_x</p:attrName>
                                        </p:attrNameLst>
                                      </p:cBhvr>
                                      <p:tavLst>
                                        <p:tav tm="0">
                                          <p:val>
                                            <p:strVal val="#ppt_x"/>
                                          </p:val>
                                        </p:tav>
                                        <p:tav tm="100000">
                                          <p:val>
                                            <p:strVal val="#ppt_x"/>
                                          </p:val>
                                        </p:tav>
                                      </p:tavLst>
                                    </p:anim>
                                    <p:anim calcmode="lin" valueType="num">
                                      <p:cBhvr additive="base">
                                        <p:cTn id="255" dur="1500" fill="hold"/>
                                        <p:tgtEl>
                                          <p:spTgt spid="8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82"/>
                                        </p:tgtEl>
                                        <p:attrNameLst>
                                          <p:attrName>style.visibility</p:attrName>
                                        </p:attrNameLst>
                                      </p:cBhvr>
                                      <p:to>
                                        <p:strVal val="visible"/>
                                      </p:to>
                                    </p:set>
                                    <p:anim calcmode="lin" valueType="num">
                                      <p:cBhvr additive="base">
                                        <p:cTn id="258" dur="1500" fill="hold"/>
                                        <p:tgtEl>
                                          <p:spTgt spid="82"/>
                                        </p:tgtEl>
                                        <p:attrNameLst>
                                          <p:attrName>ppt_x</p:attrName>
                                        </p:attrNameLst>
                                      </p:cBhvr>
                                      <p:tavLst>
                                        <p:tav tm="0">
                                          <p:val>
                                            <p:strVal val="#ppt_x"/>
                                          </p:val>
                                        </p:tav>
                                        <p:tav tm="100000">
                                          <p:val>
                                            <p:strVal val="#ppt_x"/>
                                          </p:val>
                                        </p:tav>
                                      </p:tavLst>
                                    </p:anim>
                                    <p:anim calcmode="lin" valueType="num">
                                      <p:cBhvr additive="base">
                                        <p:cTn id="259" dur="1500" fill="hold"/>
                                        <p:tgtEl>
                                          <p:spTgt spid="82"/>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83"/>
                                        </p:tgtEl>
                                        <p:attrNameLst>
                                          <p:attrName>style.visibility</p:attrName>
                                        </p:attrNameLst>
                                      </p:cBhvr>
                                      <p:to>
                                        <p:strVal val="visible"/>
                                      </p:to>
                                    </p:set>
                                    <p:anim calcmode="lin" valueType="num">
                                      <p:cBhvr additive="base">
                                        <p:cTn id="262" dur="1500" fill="hold"/>
                                        <p:tgtEl>
                                          <p:spTgt spid="83"/>
                                        </p:tgtEl>
                                        <p:attrNameLst>
                                          <p:attrName>ppt_x</p:attrName>
                                        </p:attrNameLst>
                                      </p:cBhvr>
                                      <p:tavLst>
                                        <p:tav tm="0">
                                          <p:val>
                                            <p:strVal val="#ppt_x"/>
                                          </p:val>
                                        </p:tav>
                                        <p:tav tm="100000">
                                          <p:val>
                                            <p:strVal val="#ppt_x"/>
                                          </p:val>
                                        </p:tav>
                                      </p:tavLst>
                                    </p:anim>
                                    <p:anim calcmode="lin" valueType="num">
                                      <p:cBhvr additive="base">
                                        <p:cTn id="263" dur="1500" fill="hold"/>
                                        <p:tgtEl>
                                          <p:spTgt spid="83"/>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84"/>
                                        </p:tgtEl>
                                        <p:attrNameLst>
                                          <p:attrName>style.visibility</p:attrName>
                                        </p:attrNameLst>
                                      </p:cBhvr>
                                      <p:to>
                                        <p:strVal val="visible"/>
                                      </p:to>
                                    </p:set>
                                    <p:anim calcmode="lin" valueType="num">
                                      <p:cBhvr additive="base">
                                        <p:cTn id="266" dur="1500" fill="hold"/>
                                        <p:tgtEl>
                                          <p:spTgt spid="84"/>
                                        </p:tgtEl>
                                        <p:attrNameLst>
                                          <p:attrName>ppt_x</p:attrName>
                                        </p:attrNameLst>
                                      </p:cBhvr>
                                      <p:tavLst>
                                        <p:tav tm="0">
                                          <p:val>
                                            <p:strVal val="#ppt_x"/>
                                          </p:val>
                                        </p:tav>
                                        <p:tav tm="100000">
                                          <p:val>
                                            <p:strVal val="#ppt_x"/>
                                          </p:val>
                                        </p:tav>
                                      </p:tavLst>
                                    </p:anim>
                                    <p:anim calcmode="lin" valueType="num">
                                      <p:cBhvr additive="base">
                                        <p:cTn id="267" dur="1500" fill="hold"/>
                                        <p:tgtEl>
                                          <p:spTgt spid="84"/>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85"/>
                                        </p:tgtEl>
                                        <p:attrNameLst>
                                          <p:attrName>style.visibility</p:attrName>
                                        </p:attrNameLst>
                                      </p:cBhvr>
                                      <p:to>
                                        <p:strVal val="visible"/>
                                      </p:to>
                                    </p:set>
                                    <p:anim calcmode="lin" valueType="num">
                                      <p:cBhvr additive="base">
                                        <p:cTn id="270" dur="1500" fill="hold"/>
                                        <p:tgtEl>
                                          <p:spTgt spid="85"/>
                                        </p:tgtEl>
                                        <p:attrNameLst>
                                          <p:attrName>ppt_x</p:attrName>
                                        </p:attrNameLst>
                                      </p:cBhvr>
                                      <p:tavLst>
                                        <p:tav tm="0">
                                          <p:val>
                                            <p:strVal val="#ppt_x"/>
                                          </p:val>
                                        </p:tav>
                                        <p:tav tm="100000">
                                          <p:val>
                                            <p:strVal val="#ppt_x"/>
                                          </p:val>
                                        </p:tav>
                                      </p:tavLst>
                                    </p:anim>
                                    <p:anim calcmode="lin" valueType="num">
                                      <p:cBhvr additive="base">
                                        <p:cTn id="271" dur="1500" fill="hold"/>
                                        <p:tgtEl>
                                          <p:spTgt spid="85"/>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86"/>
                                        </p:tgtEl>
                                        <p:attrNameLst>
                                          <p:attrName>style.visibility</p:attrName>
                                        </p:attrNameLst>
                                      </p:cBhvr>
                                      <p:to>
                                        <p:strVal val="visible"/>
                                      </p:to>
                                    </p:set>
                                    <p:anim calcmode="lin" valueType="num">
                                      <p:cBhvr additive="base">
                                        <p:cTn id="274" dur="1500" fill="hold"/>
                                        <p:tgtEl>
                                          <p:spTgt spid="86"/>
                                        </p:tgtEl>
                                        <p:attrNameLst>
                                          <p:attrName>ppt_x</p:attrName>
                                        </p:attrNameLst>
                                      </p:cBhvr>
                                      <p:tavLst>
                                        <p:tav tm="0">
                                          <p:val>
                                            <p:strVal val="#ppt_x"/>
                                          </p:val>
                                        </p:tav>
                                        <p:tav tm="100000">
                                          <p:val>
                                            <p:strVal val="#ppt_x"/>
                                          </p:val>
                                        </p:tav>
                                      </p:tavLst>
                                    </p:anim>
                                    <p:anim calcmode="lin" valueType="num">
                                      <p:cBhvr additive="base">
                                        <p:cTn id="275" dur="1500" fill="hold"/>
                                        <p:tgtEl>
                                          <p:spTgt spid="86"/>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87"/>
                                        </p:tgtEl>
                                        <p:attrNameLst>
                                          <p:attrName>style.visibility</p:attrName>
                                        </p:attrNameLst>
                                      </p:cBhvr>
                                      <p:to>
                                        <p:strVal val="visible"/>
                                      </p:to>
                                    </p:set>
                                    <p:anim calcmode="lin" valueType="num">
                                      <p:cBhvr additive="base">
                                        <p:cTn id="278" dur="1500" fill="hold"/>
                                        <p:tgtEl>
                                          <p:spTgt spid="87"/>
                                        </p:tgtEl>
                                        <p:attrNameLst>
                                          <p:attrName>ppt_x</p:attrName>
                                        </p:attrNameLst>
                                      </p:cBhvr>
                                      <p:tavLst>
                                        <p:tav tm="0">
                                          <p:val>
                                            <p:strVal val="#ppt_x"/>
                                          </p:val>
                                        </p:tav>
                                        <p:tav tm="100000">
                                          <p:val>
                                            <p:strVal val="#ppt_x"/>
                                          </p:val>
                                        </p:tav>
                                      </p:tavLst>
                                    </p:anim>
                                    <p:anim calcmode="lin" valueType="num">
                                      <p:cBhvr additive="base">
                                        <p:cTn id="279" dur="1500" fill="hold"/>
                                        <p:tgtEl>
                                          <p:spTgt spid="87"/>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88"/>
                                        </p:tgtEl>
                                        <p:attrNameLst>
                                          <p:attrName>style.visibility</p:attrName>
                                        </p:attrNameLst>
                                      </p:cBhvr>
                                      <p:to>
                                        <p:strVal val="visible"/>
                                      </p:to>
                                    </p:set>
                                    <p:anim calcmode="lin" valueType="num">
                                      <p:cBhvr additive="base">
                                        <p:cTn id="282" dur="1500" fill="hold"/>
                                        <p:tgtEl>
                                          <p:spTgt spid="88"/>
                                        </p:tgtEl>
                                        <p:attrNameLst>
                                          <p:attrName>ppt_x</p:attrName>
                                        </p:attrNameLst>
                                      </p:cBhvr>
                                      <p:tavLst>
                                        <p:tav tm="0">
                                          <p:val>
                                            <p:strVal val="#ppt_x"/>
                                          </p:val>
                                        </p:tav>
                                        <p:tav tm="100000">
                                          <p:val>
                                            <p:strVal val="#ppt_x"/>
                                          </p:val>
                                        </p:tav>
                                      </p:tavLst>
                                    </p:anim>
                                    <p:anim calcmode="lin" valueType="num">
                                      <p:cBhvr additive="base">
                                        <p:cTn id="283" dur="1500" fill="hold"/>
                                        <p:tgtEl>
                                          <p:spTgt spid="88"/>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89"/>
                                        </p:tgtEl>
                                        <p:attrNameLst>
                                          <p:attrName>style.visibility</p:attrName>
                                        </p:attrNameLst>
                                      </p:cBhvr>
                                      <p:to>
                                        <p:strVal val="visible"/>
                                      </p:to>
                                    </p:set>
                                    <p:anim calcmode="lin" valueType="num">
                                      <p:cBhvr additive="base">
                                        <p:cTn id="286" dur="1500" fill="hold"/>
                                        <p:tgtEl>
                                          <p:spTgt spid="89"/>
                                        </p:tgtEl>
                                        <p:attrNameLst>
                                          <p:attrName>ppt_x</p:attrName>
                                        </p:attrNameLst>
                                      </p:cBhvr>
                                      <p:tavLst>
                                        <p:tav tm="0">
                                          <p:val>
                                            <p:strVal val="#ppt_x"/>
                                          </p:val>
                                        </p:tav>
                                        <p:tav tm="100000">
                                          <p:val>
                                            <p:strVal val="#ppt_x"/>
                                          </p:val>
                                        </p:tav>
                                      </p:tavLst>
                                    </p:anim>
                                    <p:anim calcmode="lin" valueType="num">
                                      <p:cBhvr additive="base">
                                        <p:cTn id="287" dur="1500" fill="hold"/>
                                        <p:tgtEl>
                                          <p:spTgt spid="89"/>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90"/>
                                        </p:tgtEl>
                                        <p:attrNameLst>
                                          <p:attrName>style.visibility</p:attrName>
                                        </p:attrNameLst>
                                      </p:cBhvr>
                                      <p:to>
                                        <p:strVal val="visible"/>
                                      </p:to>
                                    </p:set>
                                    <p:anim calcmode="lin" valueType="num">
                                      <p:cBhvr additive="base">
                                        <p:cTn id="290" dur="1500" fill="hold"/>
                                        <p:tgtEl>
                                          <p:spTgt spid="90"/>
                                        </p:tgtEl>
                                        <p:attrNameLst>
                                          <p:attrName>ppt_x</p:attrName>
                                        </p:attrNameLst>
                                      </p:cBhvr>
                                      <p:tavLst>
                                        <p:tav tm="0">
                                          <p:val>
                                            <p:strVal val="#ppt_x"/>
                                          </p:val>
                                        </p:tav>
                                        <p:tav tm="100000">
                                          <p:val>
                                            <p:strVal val="#ppt_x"/>
                                          </p:val>
                                        </p:tav>
                                      </p:tavLst>
                                    </p:anim>
                                    <p:anim calcmode="lin" valueType="num">
                                      <p:cBhvr additive="base">
                                        <p:cTn id="291" dur="1500" fill="hold"/>
                                        <p:tgtEl>
                                          <p:spTgt spid="90"/>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91"/>
                                        </p:tgtEl>
                                        <p:attrNameLst>
                                          <p:attrName>style.visibility</p:attrName>
                                        </p:attrNameLst>
                                      </p:cBhvr>
                                      <p:to>
                                        <p:strVal val="visible"/>
                                      </p:to>
                                    </p:set>
                                    <p:anim calcmode="lin" valueType="num">
                                      <p:cBhvr additive="base">
                                        <p:cTn id="294" dur="1500" fill="hold"/>
                                        <p:tgtEl>
                                          <p:spTgt spid="91"/>
                                        </p:tgtEl>
                                        <p:attrNameLst>
                                          <p:attrName>ppt_x</p:attrName>
                                        </p:attrNameLst>
                                      </p:cBhvr>
                                      <p:tavLst>
                                        <p:tav tm="0">
                                          <p:val>
                                            <p:strVal val="#ppt_x"/>
                                          </p:val>
                                        </p:tav>
                                        <p:tav tm="100000">
                                          <p:val>
                                            <p:strVal val="#ppt_x"/>
                                          </p:val>
                                        </p:tav>
                                      </p:tavLst>
                                    </p:anim>
                                    <p:anim calcmode="lin" valueType="num">
                                      <p:cBhvr additive="base">
                                        <p:cTn id="295" dur="1500" fill="hold"/>
                                        <p:tgtEl>
                                          <p:spTgt spid="91"/>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92"/>
                                        </p:tgtEl>
                                        <p:attrNameLst>
                                          <p:attrName>style.visibility</p:attrName>
                                        </p:attrNameLst>
                                      </p:cBhvr>
                                      <p:to>
                                        <p:strVal val="visible"/>
                                      </p:to>
                                    </p:set>
                                    <p:anim calcmode="lin" valueType="num">
                                      <p:cBhvr additive="base">
                                        <p:cTn id="298" dur="1500" fill="hold"/>
                                        <p:tgtEl>
                                          <p:spTgt spid="92"/>
                                        </p:tgtEl>
                                        <p:attrNameLst>
                                          <p:attrName>ppt_x</p:attrName>
                                        </p:attrNameLst>
                                      </p:cBhvr>
                                      <p:tavLst>
                                        <p:tav tm="0">
                                          <p:val>
                                            <p:strVal val="#ppt_x"/>
                                          </p:val>
                                        </p:tav>
                                        <p:tav tm="100000">
                                          <p:val>
                                            <p:strVal val="#ppt_x"/>
                                          </p:val>
                                        </p:tav>
                                      </p:tavLst>
                                    </p:anim>
                                    <p:anim calcmode="lin" valueType="num">
                                      <p:cBhvr additive="base">
                                        <p:cTn id="299" dur="1500" fill="hold"/>
                                        <p:tgtEl>
                                          <p:spTgt spid="92"/>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93"/>
                                        </p:tgtEl>
                                        <p:attrNameLst>
                                          <p:attrName>style.visibility</p:attrName>
                                        </p:attrNameLst>
                                      </p:cBhvr>
                                      <p:to>
                                        <p:strVal val="visible"/>
                                      </p:to>
                                    </p:set>
                                    <p:anim calcmode="lin" valueType="num">
                                      <p:cBhvr additive="base">
                                        <p:cTn id="302" dur="1500" fill="hold"/>
                                        <p:tgtEl>
                                          <p:spTgt spid="93"/>
                                        </p:tgtEl>
                                        <p:attrNameLst>
                                          <p:attrName>ppt_x</p:attrName>
                                        </p:attrNameLst>
                                      </p:cBhvr>
                                      <p:tavLst>
                                        <p:tav tm="0">
                                          <p:val>
                                            <p:strVal val="#ppt_x"/>
                                          </p:val>
                                        </p:tav>
                                        <p:tav tm="100000">
                                          <p:val>
                                            <p:strVal val="#ppt_x"/>
                                          </p:val>
                                        </p:tav>
                                      </p:tavLst>
                                    </p:anim>
                                    <p:anim calcmode="lin" valueType="num">
                                      <p:cBhvr additive="base">
                                        <p:cTn id="303" dur="1500" fill="hold"/>
                                        <p:tgtEl>
                                          <p:spTgt spid="93"/>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94"/>
                                        </p:tgtEl>
                                        <p:attrNameLst>
                                          <p:attrName>style.visibility</p:attrName>
                                        </p:attrNameLst>
                                      </p:cBhvr>
                                      <p:to>
                                        <p:strVal val="visible"/>
                                      </p:to>
                                    </p:set>
                                    <p:anim calcmode="lin" valueType="num">
                                      <p:cBhvr additive="base">
                                        <p:cTn id="306" dur="1500" fill="hold"/>
                                        <p:tgtEl>
                                          <p:spTgt spid="94"/>
                                        </p:tgtEl>
                                        <p:attrNameLst>
                                          <p:attrName>ppt_x</p:attrName>
                                        </p:attrNameLst>
                                      </p:cBhvr>
                                      <p:tavLst>
                                        <p:tav tm="0">
                                          <p:val>
                                            <p:strVal val="#ppt_x"/>
                                          </p:val>
                                        </p:tav>
                                        <p:tav tm="100000">
                                          <p:val>
                                            <p:strVal val="#ppt_x"/>
                                          </p:val>
                                        </p:tav>
                                      </p:tavLst>
                                    </p:anim>
                                    <p:anim calcmode="lin" valueType="num">
                                      <p:cBhvr additive="base">
                                        <p:cTn id="307" dur="1500" fill="hold"/>
                                        <p:tgtEl>
                                          <p:spTgt spid="94"/>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95"/>
                                        </p:tgtEl>
                                        <p:attrNameLst>
                                          <p:attrName>style.visibility</p:attrName>
                                        </p:attrNameLst>
                                      </p:cBhvr>
                                      <p:to>
                                        <p:strVal val="visible"/>
                                      </p:to>
                                    </p:set>
                                    <p:anim calcmode="lin" valueType="num">
                                      <p:cBhvr additive="base">
                                        <p:cTn id="310" dur="1500" fill="hold"/>
                                        <p:tgtEl>
                                          <p:spTgt spid="95"/>
                                        </p:tgtEl>
                                        <p:attrNameLst>
                                          <p:attrName>ppt_x</p:attrName>
                                        </p:attrNameLst>
                                      </p:cBhvr>
                                      <p:tavLst>
                                        <p:tav tm="0">
                                          <p:val>
                                            <p:strVal val="#ppt_x"/>
                                          </p:val>
                                        </p:tav>
                                        <p:tav tm="100000">
                                          <p:val>
                                            <p:strVal val="#ppt_x"/>
                                          </p:val>
                                        </p:tav>
                                      </p:tavLst>
                                    </p:anim>
                                    <p:anim calcmode="lin" valueType="num">
                                      <p:cBhvr additive="base">
                                        <p:cTn id="311" dur="1500" fill="hold"/>
                                        <p:tgtEl>
                                          <p:spTgt spid="95"/>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96"/>
                                        </p:tgtEl>
                                        <p:attrNameLst>
                                          <p:attrName>style.visibility</p:attrName>
                                        </p:attrNameLst>
                                      </p:cBhvr>
                                      <p:to>
                                        <p:strVal val="visible"/>
                                      </p:to>
                                    </p:set>
                                    <p:anim calcmode="lin" valueType="num">
                                      <p:cBhvr additive="base">
                                        <p:cTn id="314" dur="1500" fill="hold"/>
                                        <p:tgtEl>
                                          <p:spTgt spid="96"/>
                                        </p:tgtEl>
                                        <p:attrNameLst>
                                          <p:attrName>ppt_x</p:attrName>
                                        </p:attrNameLst>
                                      </p:cBhvr>
                                      <p:tavLst>
                                        <p:tav tm="0">
                                          <p:val>
                                            <p:strVal val="#ppt_x"/>
                                          </p:val>
                                        </p:tav>
                                        <p:tav tm="100000">
                                          <p:val>
                                            <p:strVal val="#ppt_x"/>
                                          </p:val>
                                        </p:tav>
                                      </p:tavLst>
                                    </p:anim>
                                    <p:anim calcmode="lin" valueType="num">
                                      <p:cBhvr additive="base">
                                        <p:cTn id="315" dur="1500" fill="hold"/>
                                        <p:tgtEl>
                                          <p:spTgt spid="96"/>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97"/>
                                        </p:tgtEl>
                                        <p:attrNameLst>
                                          <p:attrName>style.visibility</p:attrName>
                                        </p:attrNameLst>
                                      </p:cBhvr>
                                      <p:to>
                                        <p:strVal val="visible"/>
                                      </p:to>
                                    </p:set>
                                    <p:anim calcmode="lin" valueType="num">
                                      <p:cBhvr additive="base">
                                        <p:cTn id="318" dur="1500" fill="hold"/>
                                        <p:tgtEl>
                                          <p:spTgt spid="97"/>
                                        </p:tgtEl>
                                        <p:attrNameLst>
                                          <p:attrName>ppt_x</p:attrName>
                                        </p:attrNameLst>
                                      </p:cBhvr>
                                      <p:tavLst>
                                        <p:tav tm="0">
                                          <p:val>
                                            <p:strVal val="#ppt_x"/>
                                          </p:val>
                                        </p:tav>
                                        <p:tav tm="100000">
                                          <p:val>
                                            <p:strVal val="#ppt_x"/>
                                          </p:val>
                                        </p:tav>
                                      </p:tavLst>
                                    </p:anim>
                                    <p:anim calcmode="lin" valueType="num">
                                      <p:cBhvr additive="base">
                                        <p:cTn id="319" dur="1500" fill="hold"/>
                                        <p:tgtEl>
                                          <p:spTgt spid="97"/>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98"/>
                                        </p:tgtEl>
                                        <p:attrNameLst>
                                          <p:attrName>style.visibility</p:attrName>
                                        </p:attrNameLst>
                                      </p:cBhvr>
                                      <p:to>
                                        <p:strVal val="visible"/>
                                      </p:to>
                                    </p:set>
                                    <p:anim calcmode="lin" valueType="num">
                                      <p:cBhvr additive="base">
                                        <p:cTn id="322" dur="1500" fill="hold"/>
                                        <p:tgtEl>
                                          <p:spTgt spid="98"/>
                                        </p:tgtEl>
                                        <p:attrNameLst>
                                          <p:attrName>ppt_x</p:attrName>
                                        </p:attrNameLst>
                                      </p:cBhvr>
                                      <p:tavLst>
                                        <p:tav tm="0">
                                          <p:val>
                                            <p:strVal val="#ppt_x"/>
                                          </p:val>
                                        </p:tav>
                                        <p:tav tm="100000">
                                          <p:val>
                                            <p:strVal val="#ppt_x"/>
                                          </p:val>
                                        </p:tav>
                                      </p:tavLst>
                                    </p:anim>
                                    <p:anim calcmode="lin" valueType="num">
                                      <p:cBhvr additive="base">
                                        <p:cTn id="323" dur="1500" fill="hold"/>
                                        <p:tgtEl>
                                          <p:spTgt spid="98"/>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99"/>
                                        </p:tgtEl>
                                        <p:attrNameLst>
                                          <p:attrName>style.visibility</p:attrName>
                                        </p:attrNameLst>
                                      </p:cBhvr>
                                      <p:to>
                                        <p:strVal val="visible"/>
                                      </p:to>
                                    </p:set>
                                    <p:anim calcmode="lin" valueType="num">
                                      <p:cBhvr additive="base">
                                        <p:cTn id="326" dur="1500" fill="hold"/>
                                        <p:tgtEl>
                                          <p:spTgt spid="99"/>
                                        </p:tgtEl>
                                        <p:attrNameLst>
                                          <p:attrName>ppt_x</p:attrName>
                                        </p:attrNameLst>
                                      </p:cBhvr>
                                      <p:tavLst>
                                        <p:tav tm="0">
                                          <p:val>
                                            <p:strVal val="#ppt_x"/>
                                          </p:val>
                                        </p:tav>
                                        <p:tav tm="100000">
                                          <p:val>
                                            <p:strVal val="#ppt_x"/>
                                          </p:val>
                                        </p:tav>
                                      </p:tavLst>
                                    </p:anim>
                                    <p:anim calcmode="lin" valueType="num">
                                      <p:cBhvr additive="base">
                                        <p:cTn id="327" dur="1500" fill="hold"/>
                                        <p:tgtEl>
                                          <p:spTgt spid="99"/>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00"/>
                                        </p:tgtEl>
                                        <p:attrNameLst>
                                          <p:attrName>style.visibility</p:attrName>
                                        </p:attrNameLst>
                                      </p:cBhvr>
                                      <p:to>
                                        <p:strVal val="visible"/>
                                      </p:to>
                                    </p:set>
                                    <p:anim calcmode="lin" valueType="num">
                                      <p:cBhvr additive="base">
                                        <p:cTn id="330" dur="1500" fill="hold"/>
                                        <p:tgtEl>
                                          <p:spTgt spid="100"/>
                                        </p:tgtEl>
                                        <p:attrNameLst>
                                          <p:attrName>ppt_x</p:attrName>
                                        </p:attrNameLst>
                                      </p:cBhvr>
                                      <p:tavLst>
                                        <p:tav tm="0">
                                          <p:val>
                                            <p:strVal val="#ppt_x"/>
                                          </p:val>
                                        </p:tav>
                                        <p:tav tm="100000">
                                          <p:val>
                                            <p:strVal val="#ppt_x"/>
                                          </p:val>
                                        </p:tav>
                                      </p:tavLst>
                                    </p:anim>
                                    <p:anim calcmode="lin" valueType="num">
                                      <p:cBhvr additive="base">
                                        <p:cTn id="331" dur="1500" fill="hold"/>
                                        <p:tgtEl>
                                          <p:spTgt spid="100"/>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01"/>
                                        </p:tgtEl>
                                        <p:attrNameLst>
                                          <p:attrName>style.visibility</p:attrName>
                                        </p:attrNameLst>
                                      </p:cBhvr>
                                      <p:to>
                                        <p:strVal val="visible"/>
                                      </p:to>
                                    </p:set>
                                    <p:anim calcmode="lin" valueType="num">
                                      <p:cBhvr additive="base">
                                        <p:cTn id="334" dur="1500" fill="hold"/>
                                        <p:tgtEl>
                                          <p:spTgt spid="101"/>
                                        </p:tgtEl>
                                        <p:attrNameLst>
                                          <p:attrName>ppt_x</p:attrName>
                                        </p:attrNameLst>
                                      </p:cBhvr>
                                      <p:tavLst>
                                        <p:tav tm="0">
                                          <p:val>
                                            <p:strVal val="#ppt_x"/>
                                          </p:val>
                                        </p:tav>
                                        <p:tav tm="100000">
                                          <p:val>
                                            <p:strVal val="#ppt_x"/>
                                          </p:val>
                                        </p:tav>
                                      </p:tavLst>
                                    </p:anim>
                                    <p:anim calcmode="lin" valueType="num">
                                      <p:cBhvr additive="base">
                                        <p:cTn id="335" dur="1500" fill="hold"/>
                                        <p:tgtEl>
                                          <p:spTgt spid="101"/>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02"/>
                                        </p:tgtEl>
                                        <p:attrNameLst>
                                          <p:attrName>style.visibility</p:attrName>
                                        </p:attrNameLst>
                                      </p:cBhvr>
                                      <p:to>
                                        <p:strVal val="visible"/>
                                      </p:to>
                                    </p:set>
                                    <p:anim calcmode="lin" valueType="num">
                                      <p:cBhvr additive="base">
                                        <p:cTn id="338" dur="1500" fill="hold"/>
                                        <p:tgtEl>
                                          <p:spTgt spid="102"/>
                                        </p:tgtEl>
                                        <p:attrNameLst>
                                          <p:attrName>ppt_x</p:attrName>
                                        </p:attrNameLst>
                                      </p:cBhvr>
                                      <p:tavLst>
                                        <p:tav tm="0">
                                          <p:val>
                                            <p:strVal val="#ppt_x"/>
                                          </p:val>
                                        </p:tav>
                                        <p:tav tm="100000">
                                          <p:val>
                                            <p:strVal val="#ppt_x"/>
                                          </p:val>
                                        </p:tav>
                                      </p:tavLst>
                                    </p:anim>
                                    <p:anim calcmode="lin" valueType="num">
                                      <p:cBhvr additive="base">
                                        <p:cTn id="339" dur="1500" fill="hold"/>
                                        <p:tgtEl>
                                          <p:spTgt spid="102"/>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03"/>
                                        </p:tgtEl>
                                        <p:attrNameLst>
                                          <p:attrName>style.visibility</p:attrName>
                                        </p:attrNameLst>
                                      </p:cBhvr>
                                      <p:to>
                                        <p:strVal val="visible"/>
                                      </p:to>
                                    </p:set>
                                    <p:anim calcmode="lin" valueType="num">
                                      <p:cBhvr additive="base">
                                        <p:cTn id="342" dur="1500" fill="hold"/>
                                        <p:tgtEl>
                                          <p:spTgt spid="103"/>
                                        </p:tgtEl>
                                        <p:attrNameLst>
                                          <p:attrName>ppt_x</p:attrName>
                                        </p:attrNameLst>
                                      </p:cBhvr>
                                      <p:tavLst>
                                        <p:tav tm="0">
                                          <p:val>
                                            <p:strVal val="#ppt_x"/>
                                          </p:val>
                                        </p:tav>
                                        <p:tav tm="100000">
                                          <p:val>
                                            <p:strVal val="#ppt_x"/>
                                          </p:val>
                                        </p:tav>
                                      </p:tavLst>
                                    </p:anim>
                                    <p:anim calcmode="lin" valueType="num">
                                      <p:cBhvr additive="base">
                                        <p:cTn id="343" dur="1500" fill="hold"/>
                                        <p:tgtEl>
                                          <p:spTgt spid="103"/>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104"/>
                                        </p:tgtEl>
                                        <p:attrNameLst>
                                          <p:attrName>style.visibility</p:attrName>
                                        </p:attrNameLst>
                                      </p:cBhvr>
                                      <p:to>
                                        <p:strVal val="visible"/>
                                      </p:to>
                                    </p:set>
                                    <p:anim calcmode="lin" valueType="num">
                                      <p:cBhvr additive="base">
                                        <p:cTn id="346" dur="1500" fill="hold"/>
                                        <p:tgtEl>
                                          <p:spTgt spid="104"/>
                                        </p:tgtEl>
                                        <p:attrNameLst>
                                          <p:attrName>ppt_x</p:attrName>
                                        </p:attrNameLst>
                                      </p:cBhvr>
                                      <p:tavLst>
                                        <p:tav tm="0">
                                          <p:val>
                                            <p:strVal val="#ppt_x"/>
                                          </p:val>
                                        </p:tav>
                                        <p:tav tm="100000">
                                          <p:val>
                                            <p:strVal val="#ppt_x"/>
                                          </p:val>
                                        </p:tav>
                                      </p:tavLst>
                                    </p:anim>
                                    <p:anim calcmode="lin" valueType="num">
                                      <p:cBhvr additive="base">
                                        <p:cTn id="347" dur="1500" fill="hold"/>
                                        <p:tgtEl>
                                          <p:spTgt spid="104"/>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105"/>
                                        </p:tgtEl>
                                        <p:attrNameLst>
                                          <p:attrName>style.visibility</p:attrName>
                                        </p:attrNameLst>
                                      </p:cBhvr>
                                      <p:to>
                                        <p:strVal val="visible"/>
                                      </p:to>
                                    </p:set>
                                    <p:anim calcmode="lin" valueType="num">
                                      <p:cBhvr additive="base">
                                        <p:cTn id="350" dur="1500" fill="hold"/>
                                        <p:tgtEl>
                                          <p:spTgt spid="105"/>
                                        </p:tgtEl>
                                        <p:attrNameLst>
                                          <p:attrName>ppt_x</p:attrName>
                                        </p:attrNameLst>
                                      </p:cBhvr>
                                      <p:tavLst>
                                        <p:tav tm="0">
                                          <p:val>
                                            <p:strVal val="#ppt_x"/>
                                          </p:val>
                                        </p:tav>
                                        <p:tav tm="100000">
                                          <p:val>
                                            <p:strVal val="#ppt_x"/>
                                          </p:val>
                                        </p:tav>
                                      </p:tavLst>
                                    </p:anim>
                                    <p:anim calcmode="lin" valueType="num">
                                      <p:cBhvr additive="base">
                                        <p:cTn id="351" dur="1500" fill="hold"/>
                                        <p:tgtEl>
                                          <p:spTgt spid="105"/>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106"/>
                                        </p:tgtEl>
                                        <p:attrNameLst>
                                          <p:attrName>style.visibility</p:attrName>
                                        </p:attrNameLst>
                                      </p:cBhvr>
                                      <p:to>
                                        <p:strVal val="visible"/>
                                      </p:to>
                                    </p:set>
                                    <p:anim calcmode="lin" valueType="num">
                                      <p:cBhvr additive="base">
                                        <p:cTn id="354" dur="1500" fill="hold"/>
                                        <p:tgtEl>
                                          <p:spTgt spid="106"/>
                                        </p:tgtEl>
                                        <p:attrNameLst>
                                          <p:attrName>ppt_x</p:attrName>
                                        </p:attrNameLst>
                                      </p:cBhvr>
                                      <p:tavLst>
                                        <p:tav tm="0">
                                          <p:val>
                                            <p:strVal val="#ppt_x"/>
                                          </p:val>
                                        </p:tav>
                                        <p:tav tm="100000">
                                          <p:val>
                                            <p:strVal val="#ppt_x"/>
                                          </p:val>
                                        </p:tav>
                                      </p:tavLst>
                                    </p:anim>
                                    <p:anim calcmode="lin" valueType="num">
                                      <p:cBhvr additive="base">
                                        <p:cTn id="355" dur="1500" fill="hold"/>
                                        <p:tgtEl>
                                          <p:spTgt spid="106"/>
                                        </p:tgtEl>
                                        <p:attrNameLst>
                                          <p:attrName>ppt_y</p:attrName>
                                        </p:attrNameLst>
                                      </p:cBhvr>
                                      <p:tavLst>
                                        <p:tav tm="0">
                                          <p:val>
                                            <p:strVal val="1+#ppt_h/2"/>
                                          </p:val>
                                        </p:tav>
                                        <p:tav tm="100000">
                                          <p:val>
                                            <p:strVal val="#ppt_y"/>
                                          </p:val>
                                        </p:tav>
                                      </p:tavLst>
                                    </p:anim>
                                  </p:childTnLst>
                                </p:cTn>
                              </p:par>
                              <p:par>
                                <p:cTn id="356" presetID="2" presetClass="entr" presetSubtype="4" fill="hold" grpId="0" nodeType="withEffect">
                                  <p:stCondLst>
                                    <p:cond delay="0"/>
                                  </p:stCondLst>
                                  <p:childTnLst>
                                    <p:set>
                                      <p:cBhvr>
                                        <p:cTn id="357" dur="1" fill="hold">
                                          <p:stCondLst>
                                            <p:cond delay="0"/>
                                          </p:stCondLst>
                                        </p:cTn>
                                        <p:tgtEl>
                                          <p:spTgt spid="107"/>
                                        </p:tgtEl>
                                        <p:attrNameLst>
                                          <p:attrName>style.visibility</p:attrName>
                                        </p:attrNameLst>
                                      </p:cBhvr>
                                      <p:to>
                                        <p:strVal val="visible"/>
                                      </p:to>
                                    </p:set>
                                    <p:anim calcmode="lin" valueType="num">
                                      <p:cBhvr additive="base">
                                        <p:cTn id="358" dur="1500" fill="hold"/>
                                        <p:tgtEl>
                                          <p:spTgt spid="107"/>
                                        </p:tgtEl>
                                        <p:attrNameLst>
                                          <p:attrName>ppt_x</p:attrName>
                                        </p:attrNameLst>
                                      </p:cBhvr>
                                      <p:tavLst>
                                        <p:tav tm="0">
                                          <p:val>
                                            <p:strVal val="#ppt_x"/>
                                          </p:val>
                                        </p:tav>
                                        <p:tav tm="100000">
                                          <p:val>
                                            <p:strVal val="#ppt_x"/>
                                          </p:val>
                                        </p:tav>
                                      </p:tavLst>
                                    </p:anim>
                                    <p:anim calcmode="lin" valueType="num">
                                      <p:cBhvr additive="base">
                                        <p:cTn id="359" dur="1500" fill="hold"/>
                                        <p:tgtEl>
                                          <p:spTgt spid="107"/>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108"/>
                                        </p:tgtEl>
                                        <p:attrNameLst>
                                          <p:attrName>style.visibility</p:attrName>
                                        </p:attrNameLst>
                                      </p:cBhvr>
                                      <p:to>
                                        <p:strVal val="visible"/>
                                      </p:to>
                                    </p:set>
                                    <p:anim calcmode="lin" valueType="num">
                                      <p:cBhvr additive="base">
                                        <p:cTn id="362" dur="1500" fill="hold"/>
                                        <p:tgtEl>
                                          <p:spTgt spid="108"/>
                                        </p:tgtEl>
                                        <p:attrNameLst>
                                          <p:attrName>ppt_x</p:attrName>
                                        </p:attrNameLst>
                                      </p:cBhvr>
                                      <p:tavLst>
                                        <p:tav tm="0">
                                          <p:val>
                                            <p:strVal val="#ppt_x"/>
                                          </p:val>
                                        </p:tav>
                                        <p:tav tm="100000">
                                          <p:val>
                                            <p:strVal val="#ppt_x"/>
                                          </p:val>
                                        </p:tav>
                                      </p:tavLst>
                                    </p:anim>
                                    <p:anim calcmode="lin" valueType="num">
                                      <p:cBhvr additive="base">
                                        <p:cTn id="363" dur="1500" fill="hold"/>
                                        <p:tgtEl>
                                          <p:spTgt spid="108"/>
                                        </p:tgtEl>
                                        <p:attrNameLst>
                                          <p:attrName>ppt_y</p:attrName>
                                        </p:attrNameLst>
                                      </p:cBhvr>
                                      <p:tavLst>
                                        <p:tav tm="0">
                                          <p:val>
                                            <p:strVal val="1+#ppt_h/2"/>
                                          </p:val>
                                        </p:tav>
                                        <p:tav tm="100000">
                                          <p:val>
                                            <p:strVal val="#ppt_y"/>
                                          </p:val>
                                        </p:tav>
                                      </p:tavLst>
                                    </p:anim>
                                  </p:childTnLst>
                                </p:cTn>
                              </p:par>
                              <p:par>
                                <p:cTn id="364" presetID="2" presetClass="entr" presetSubtype="4" fill="hold" grpId="0" nodeType="withEffect">
                                  <p:stCondLst>
                                    <p:cond delay="0"/>
                                  </p:stCondLst>
                                  <p:childTnLst>
                                    <p:set>
                                      <p:cBhvr>
                                        <p:cTn id="365" dur="1" fill="hold">
                                          <p:stCondLst>
                                            <p:cond delay="0"/>
                                          </p:stCondLst>
                                        </p:cTn>
                                        <p:tgtEl>
                                          <p:spTgt spid="109"/>
                                        </p:tgtEl>
                                        <p:attrNameLst>
                                          <p:attrName>style.visibility</p:attrName>
                                        </p:attrNameLst>
                                      </p:cBhvr>
                                      <p:to>
                                        <p:strVal val="visible"/>
                                      </p:to>
                                    </p:set>
                                    <p:anim calcmode="lin" valueType="num">
                                      <p:cBhvr additive="base">
                                        <p:cTn id="366" dur="1500" fill="hold"/>
                                        <p:tgtEl>
                                          <p:spTgt spid="109"/>
                                        </p:tgtEl>
                                        <p:attrNameLst>
                                          <p:attrName>ppt_x</p:attrName>
                                        </p:attrNameLst>
                                      </p:cBhvr>
                                      <p:tavLst>
                                        <p:tav tm="0">
                                          <p:val>
                                            <p:strVal val="#ppt_x"/>
                                          </p:val>
                                        </p:tav>
                                        <p:tav tm="100000">
                                          <p:val>
                                            <p:strVal val="#ppt_x"/>
                                          </p:val>
                                        </p:tav>
                                      </p:tavLst>
                                    </p:anim>
                                    <p:anim calcmode="lin" valueType="num">
                                      <p:cBhvr additive="base">
                                        <p:cTn id="367" dur="1500" fill="hold"/>
                                        <p:tgtEl>
                                          <p:spTgt spid="109"/>
                                        </p:tgtEl>
                                        <p:attrNameLst>
                                          <p:attrName>ppt_y</p:attrName>
                                        </p:attrNameLst>
                                      </p:cBhvr>
                                      <p:tavLst>
                                        <p:tav tm="0">
                                          <p:val>
                                            <p:strVal val="1+#ppt_h/2"/>
                                          </p:val>
                                        </p:tav>
                                        <p:tav tm="100000">
                                          <p:val>
                                            <p:strVal val="#ppt_y"/>
                                          </p:val>
                                        </p:tav>
                                      </p:tavLst>
                                    </p:anim>
                                  </p:childTnLst>
                                </p:cTn>
                              </p:par>
                              <p:par>
                                <p:cTn id="368" presetID="2" presetClass="entr" presetSubtype="4" fill="hold" grpId="0" nodeType="withEffect">
                                  <p:stCondLst>
                                    <p:cond delay="0"/>
                                  </p:stCondLst>
                                  <p:childTnLst>
                                    <p:set>
                                      <p:cBhvr>
                                        <p:cTn id="369" dur="1" fill="hold">
                                          <p:stCondLst>
                                            <p:cond delay="0"/>
                                          </p:stCondLst>
                                        </p:cTn>
                                        <p:tgtEl>
                                          <p:spTgt spid="110"/>
                                        </p:tgtEl>
                                        <p:attrNameLst>
                                          <p:attrName>style.visibility</p:attrName>
                                        </p:attrNameLst>
                                      </p:cBhvr>
                                      <p:to>
                                        <p:strVal val="visible"/>
                                      </p:to>
                                    </p:set>
                                    <p:anim calcmode="lin" valueType="num">
                                      <p:cBhvr additive="base">
                                        <p:cTn id="370" dur="1500" fill="hold"/>
                                        <p:tgtEl>
                                          <p:spTgt spid="110"/>
                                        </p:tgtEl>
                                        <p:attrNameLst>
                                          <p:attrName>ppt_x</p:attrName>
                                        </p:attrNameLst>
                                      </p:cBhvr>
                                      <p:tavLst>
                                        <p:tav tm="0">
                                          <p:val>
                                            <p:strVal val="#ppt_x"/>
                                          </p:val>
                                        </p:tav>
                                        <p:tav tm="100000">
                                          <p:val>
                                            <p:strVal val="#ppt_x"/>
                                          </p:val>
                                        </p:tav>
                                      </p:tavLst>
                                    </p:anim>
                                    <p:anim calcmode="lin" valueType="num">
                                      <p:cBhvr additive="base">
                                        <p:cTn id="371" dur="1500" fill="hold"/>
                                        <p:tgtEl>
                                          <p:spTgt spid="110"/>
                                        </p:tgtEl>
                                        <p:attrNameLst>
                                          <p:attrName>ppt_y</p:attrName>
                                        </p:attrNameLst>
                                      </p:cBhvr>
                                      <p:tavLst>
                                        <p:tav tm="0">
                                          <p:val>
                                            <p:strVal val="1+#ppt_h/2"/>
                                          </p:val>
                                        </p:tav>
                                        <p:tav tm="100000">
                                          <p:val>
                                            <p:strVal val="#ppt_y"/>
                                          </p:val>
                                        </p:tav>
                                      </p:tavLst>
                                    </p:anim>
                                  </p:childTnLst>
                                </p:cTn>
                              </p:par>
                              <p:par>
                                <p:cTn id="372" presetID="2" presetClass="entr" presetSubtype="4" fill="hold" grpId="0" nodeType="withEffect">
                                  <p:stCondLst>
                                    <p:cond delay="0"/>
                                  </p:stCondLst>
                                  <p:childTnLst>
                                    <p:set>
                                      <p:cBhvr>
                                        <p:cTn id="373" dur="1" fill="hold">
                                          <p:stCondLst>
                                            <p:cond delay="0"/>
                                          </p:stCondLst>
                                        </p:cTn>
                                        <p:tgtEl>
                                          <p:spTgt spid="111"/>
                                        </p:tgtEl>
                                        <p:attrNameLst>
                                          <p:attrName>style.visibility</p:attrName>
                                        </p:attrNameLst>
                                      </p:cBhvr>
                                      <p:to>
                                        <p:strVal val="visible"/>
                                      </p:to>
                                    </p:set>
                                    <p:anim calcmode="lin" valueType="num">
                                      <p:cBhvr additive="base">
                                        <p:cTn id="374" dur="1500" fill="hold"/>
                                        <p:tgtEl>
                                          <p:spTgt spid="111"/>
                                        </p:tgtEl>
                                        <p:attrNameLst>
                                          <p:attrName>ppt_x</p:attrName>
                                        </p:attrNameLst>
                                      </p:cBhvr>
                                      <p:tavLst>
                                        <p:tav tm="0">
                                          <p:val>
                                            <p:strVal val="#ppt_x"/>
                                          </p:val>
                                        </p:tav>
                                        <p:tav tm="100000">
                                          <p:val>
                                            <p:strVal val="#ppt_x"/>
                                          </p:val>
                                        </p:tav>
                                      </p:tavLst>
                                    </p:anim>
                                    <p:anim calcmode="lin" valueType="num">
                                      <p:cBhvr additive="base">
                                        <p:cTn id="375" dur="1500" fill="hold"/>
                                        <p:tgtEl>
                                          <p:spTgt spid="111"/>
                                        </p:tgtEl>
                                        <p:attrNameLst>
                                          <p:attrName>ppt_y</p:attrName>
                                        </p:attrNameLst>
                                      </p:cBhvr>
                                      <p:tavLst>
                                        <p:tav tm="0">
                                          <p:val>
                                            <p:strVal val="1+#ppt_h/2"/>
                                          </p:val>
                                        </p:tav>
                                        <p:tav tm="100000">
                                          <p:val>
                                            <p:strVal val="#ppt_y"/>
                                          </p:val>
                                        </p:tav>
                                      </p:tavLst>
                                    </p:anim>
                                  </p:childTnLst>
                                </p:cTn>
                              </p:par>
                              <p:par>
                                <p:cTn id="376" presetID="2" presetClass="entr" presetSubtype="4" fill="hold" grpId="0" nodeType="withEffect">
                                  <p:stCondLst>
                                    <p:cond delay="0"/>
                                  </p:stCondLst>
                                  <p:childTnLst>
                                    <p:set>
                                      <p:cBhvr>
                                        <p:cTn id="377" dur="1" fill="hold">
                                          <p:stCondLst>
                                            <p:cond delay="0"/>
                                          </p:stCondLst>
                                        </p:cTn>
                                        <p:tgtEl>
                                          <p:spTgt spid="112"/>
                                        </p:tgtEl>
                                        <p:attrNameLst>
                                          <p:attrName>style.visibility</p:attrName>
                                        </p:attrNameLst>
                                      </p:cBhvr>
                                      <p:to>
                                        <p:strVal val="visible"/>
                                      </p:to>
                                    </p:set>
                                    <p:anim calcmode="lin" valueType="num">
                                      <p:cBhvr additive="base">
                                        <p:cTn id="378" dur="1500" fill="hold"/>
                                        <p:tgtEl>
                                          <p:spTgt spid="112"/>
                                        </p:tgtEl>
                                        <p:attrNameLst>
                                          <p:attrName>ppt_x</p:attrName>
                                        </p:attrNameLst>
                                      </p:cBhvr>
                                      <p:tavLst>
                                        <p:tav tm="0">
                                          <p:val>
                                            <p:strVal val="#ppt_x"/>
                                          </p:val>
                                        </p:tav>
                                        <p:tav tm="100000">
                                          <p:val>
                                            <p:strVal val="#ppt_x"/>
                                          </p:val>
                                        </p:tav>
                                      </p:tavLst>
                                    </p:anim>
                                    <p:anim calcmode="lin" valueType="num">
                                      <p:cBhvr additive="base">
                                        <p:cTn id="379" dur="1500" fill="hold"/>
                                        <p:tgtEl>
                                          <p:spTgt spid="112"/>
                                        </p:tgtEl>
                                        <p:attrNameLst>
                                          <p:attrName>ppt_y</p:attrName>
                                        </p:attrNameLst>
                                      </p:cBhvr>
                                      <p:tavLst>
                                        <p:tav tm="0">
                                          <p:val>
                                            <p:strVal val="1+#ppt_h/2"/>
                                          </p:val>
                                        </p:tav>
                                        <p:tav tm="100000">
                                          <p:val>
                                            <p:strVal val="#ppt_y"/>
                                          </p:val>
                                        </p:tav>
                                      </p:tavLst>
                                    </p:anim>
                                  </p:childTnLst>
                                </p:cTn>
                              </p:par>
                              <p:par>
                                <p:cTn id="380" presetID="2" presetClass="entr" presetSubtype="4" fill="hold" grpId="0" nodeType="withEffect">
                                  <p:stCondLst>
                                    <p:cond delay="0"/>
                                  </p:stCondLst>
                                  <p:childTnLst>
                                    <p:set>
                                      <p:cBhvr>
                                        <p:cTn id="381" dur="1" fill="hold">
                                          <p:stCondLst>
                                            <p:cond delay="0"/>
                                          </p:stCondLst>
                                        </p:cTn>
                                        <p:tgtEl>
                                          <p:spTgt spid="113"/>
                                        </p:tgtEl>
                                        <p:attrNameLst>
                                          <p:attrName>style.visibility</p:attrName>
                                        </p:attrNameLst>
                                      </p:cBhvr>
                                      <p:to>
                                        <p:strVal val="visible"/>
                                      </p:to>
                                    </p:set>
                                    <p:anim calcmode="lin" valueType="num">
                                      <p:cBhvr additive="base">
                                        <p:cTn id="382" dur="1500" fill="hold"/>
                                        <p:tgtEl>
                                          <p:spTgt spid="113"/>
                                        </p:tgtEl>
                                        <p:attrNameLst>
                                          <p:attrName>ppt_x</p:attrName>
                                        </p:attrNameLst>
                                      </p:cBhvr>
                                      <p:tavLst>
                                        <p:tav tm="0">
                                          <p:val>
                                            <p:strVal val="#ppt_x"/>
                                          </p:val>
                                        </p:tav>
                                        <p:tav tm="100000">
                                          <p:val>
                                            <p:strVal val="#ppt_x"/>
                                          </p:val>
                                        </p:tav>
                                      </p:tavLst>
                                    </p:anim>
                                    <p:anim calcmode="lin" valueType="num">
                                      <p:cBhvr additive="base">
                                        <p:cTn id="383" dur="1500" fill="hold"/>
                                        <p:tgtEl>
                                          <p:spTgt spid="113"/>
                                        </p:tgtEl>
                                        <p:attrNameLst>
                                          <p:attrName>ppt_y</p:attrName>
                                        </p:attrNameLst>
                                      </p:cBhvr>
                                      <p:tavLst>
                                        <p:tav tm="0">
                                          <p:val>
                                            <p:strVal val="1+#ppt_h/2"/>
                                          </p:val>
                                        </p:tav>
                                        <p:tav tm="100000">
                                          <p:val>
                                            <p:strVal val="#ppt_y"/>
                                          </p:val>
                                        </p:tav>
                                      </p:tavLst>
                                    </p:anim>
                                  </p:childTnLst>
                                </p:cTn>
                              </p:par>
                              <p:par>
                                <p:cTn id="384" presetID="2" presetClass="entr" presetSubtype="4" fill="hold" grpId="0" nodeType="withEffect">
                                  <p:stCondLst>
                                    <p:cond delay="0"/>
                                  </p:stCondLst>
                                  <p:childTnLst>
                                    <p:set>
                                      <p:cBhvr>
                                        <p:cTn id="385" dur="1" fill="hold">
                                          <p:stCondLst>
                                            <p:cond delay="0"/>
                                          </p:stCondLst>
                                        </p:cTn>
                                        <p:tgtEl>
                                          <p:spTgt spid="114"/>
                                        </p:tgtEl>
                                        <p:attrNameLst>
                                          <p:attrName>style.visibility</p:attrName>
                                        </p:attrNameLst>
                                      </p:cBhvr>
                                      <p:to>
                                        <p:strVal val="visible"/>
                                      </p:to>
                                    </p:set>
                                    <p:anim calcmode="lin" valueType="num">
                                      <p:cBhvr additive="base">
                                        <p:cTn id="386" dur="1500" fill="hold"/>
                                        <p:tgtEl>
                                          <p:spTgt spid="114"/>
                                        </p:tgtEl>
                                        <p:attrNameLst>
                                          <p:attrName>ppt_x</p:attrName>
                                        </p:attrNameLst>
                                      </p:cBhvr>
                                      <p:tavLst>
                                        <p:tav tm="0">
                                          <p:val>
                                            <p:strVal val="#ppt_x"/>
                                          </p:val>
                                        </p:tav>
                                        <p:tav tm="100000">
                                          <p:val>
                                            <p:strVal val="#ppt_x"/>
                                          </p:val>
                                        </p:tav>
                                      </p:tavLst>
                                    </p:anim>
                                    <p:anim calcmode="lin" valueType="num">
                                      <p:cBhvr additive="base">
                                        <p:cTn id="387" dur="1500" fill="hold"/>
                                        <p:tgtEl>
                                          <p:spTgt spid="114"/>
                                        </p:tgtEl>
                                        <p:attrNameLst>
                                          <p:attrName>ppt_y</p:attrName>
                                        </p:attrNameLst>
                                      </p:cBhvr>
                                      <p:tavLst>
                                        <p:tav tm="0">
                                          <p:val>
                                            <p:strVal val="1+#ppt_h/2"/>
                                          </p:val>
                                        </p:tav>
                                        <p:tav tm="100000">
                                          <p:val>
                                            <p:strVal val="#ppt_y"/>
                                          </p:val>
                                        </p:tav>
                                      </p:tavLst>
                                    </p:anim>
                                  </p:childTnLst>
                                </p:cTn>
                              </p:par>
                              <p:par>
                                <p:cTn id="388" presetID="2" presetClass="entr" presetSubtype="4" fill="hold" grpId="0" nodeType="withEffect">
                                  <p:stCondLst>
                                    <p:cond delay="0"/>
                                  </p:stCondLst>
                                  <p:childTnLst>
                                    <p:set>
                                      <p:cBhvr>
                                        <p:cTn id="389" dur="1" fill="hold">
                                          <p:stCondLst>
                                            <p:cond delay="0"/>
                                          </p:stCondLst>
                                        </p:cTn>
                                        <p:tgtEl>
                                          <p:spTgt spid="115"/>
                                        </p:tgtEl>
                                        <p:attrNameLst>
                                          <p:attrName>style.visibility</p:attrName>
                                        </p:attrNameLst>
                                      </p:cBhvr>
                                      <p:to>
                                        <p:strVal val="visible"/>
                                      </p:to>
                                    </p:set>
                                    <p:anim calcmode="lin" valueType="num">
                                      <p:cBhvr additive="base">
                                        <p:cTn id="390" dur="1500" fill="hold"/>
                                        <p:tgtEl>
                                          <p:spTgt spid="115"/>
                                        </p:tgtEl>
                                        <p:attrNameLst>
                                          <p:attrName>ppt_x</p:attrName>
                                        </p:attrNameLst>
                                      </p:cBhvr>
                                      <p:tavLst>
                                        <p:tav tm="0">
                                          <p:val>
                                            <p:strVal val="#ppt_x"/>
                                          </p:val>
                                        </p:tav>
                                        <p:tav tm="100000">
                                          <p:val>
                                            <p:strVal val="#ppt_x"/>
                                          </p:val>
                                        </p:tav>
                                      </p:tavLst>
                                    </p:anim>
                                    <p:anim calcmode="lin" valueType="num">
                                      <p:cBhvr additive="base">
                                        <p:cTn id="391" dur="1500" fill="hold"/>
                                        <p:tgtEl>
                                          <p:spTgt spid="115"/>
                                        </p:tgtEl>
                                        <p:attrNameLst>
                                          <p:attrName>ppt_y</p:attrName>
                                        </p:attrNameLst>
                                      </p:cBhvr>
                                      <p:tavLst>
                                        <p:tav tm="0">
                                          <p:val>
                                            <p:strVal val="1+#ppt_h/2"/>
                                          </p:val>
                                        </p:tav>
                                        <p:tav tm="100000">
                                          <p:val>
                                            <p:strVal val="#ppt_y"/>
                                          </p:val>
                                        </p:tav>
                                      </p:tavLst>
                                    </p:anim>
                                  </p:childTnLst>
                                </p:cTn>
                              </p:par>
                              <p:par>
                                <p:cTn id="392" presetID="2" presetClass="entr" presetSubtype="4" fill="hold" grpId="0" nodeType="withEffect">
                                  <p:stCondLst>
                                    <p:cond delay="0"/>
                                  </p:stCondLst>
                                  <p:childTnLst>
                                    <p:set>
                                      <p:cBhvr>
                                        <p:cTn id="393" dur="1" fill="hold">
                                          <p:stCondLst>
                                            <p:cond delay="0"/>
                                          </p:stCondLst>
                                        </p:cTn>
                                        <p:tgtEl>
                                          <p:spTgt spid="116"/>
                                        </p:tgtEl>
                                        <p:attrNameLst>
                                          <p:attrName>style.visibility</p:attrName>
                                        </p:attrNameLst>
                                      </p:cBhvr>
                                      <p:to>
                                        <p:strVal val="visible"/>
                                      </p:to>
                                    </p:set>
                                    <p:anim calcmode="lin" valueType="num">
                                      <p:cBhvr additive="base">
                                        <p:cTn id="394" dur="1500" fill="hold"/>
                                        <p:tgtEl>
                                          <p:spTgt spid="116"/>
                                        </p:tgtEl>
                                        <p:attrNameLst>
                                          <p:attrName>ppt_x</p:attrName>
                                        </p:attrNameLst>
                                      </p:cBhvr>
                                      <p:tavLst>
                                        <p:tav tm="0">
                                          <p:val>
                                            <p:strVal val="#ppt_x"/>
                                          </p:val>
                                        </p:tav>
                                        <p:tav tm="100000">
                                          <p:val>
                                            <p:strVal val="#ppt_x"/>
                                          </p:val>
                                        </p:tav>
                                      </p:tavLst>
                                    </p:anim>
                                    <p:anim calcmode="lin" valueType="num">
                                      <p:cBhvr additive="base">
                                        <p:cTn id="395" dur="1500" fill="hold"/>
                                        <p:tgtEl>
                                          <p:spTgt spid="116"/>
                                        </p:tgtEl>
                                        <p:attrNameLst>
                                          <p:attrName>ppt_y</p:attrName>
                                        </p:attrNameLst>
                                      </p:cBhvr>
                                      <p:tavLst>
                                        <p:tav tm="0">
                                          <p:val>
                                            <p:strVal val="1+#ppt_h/2"/>
                                          </p:val>
                                        </p:tav>
                                        <p:tav tm="100000">
                                          <p:val>
                                            <p:strVal val="#ppt_y"/>
                                          </p:val>
                                        </p:tav>
                                      </p:tavLst>
                                    </p:anim>
                                  </p:childTnLst>
                                </p:cTn>
                              </p:par>
                              <p:par>
                                <p:cTn id="396" presetID="2" presetClass="entr" presetSubtype="4" fill="hold" grpId="0" nodeType="withEffect">
                                  <p:stCondLst>
                                    <p:cond delay="0"/>
                                  </p:stCondLst>
                                  <p:childTnLst>
                                    <p:set>
                                      <p:cBhvr>
                                        <p:cTn id="397" dur="1" fill="hold">
                                          <p:stCondLst>
                                            <p:cond delay="0"/>
                                          </p:stCondLst>
                                        </p:cTn>
                                        <p:tgtEl>
                                          <p:spTgt spid="117"/>
                                        </p:tgtEl>
                                        <p:attrNameLst>
                                          <p:attrName>style.visibility</p:attrName>
                                        </p:attrNameLst>
                                      </p:cBhvr>
                                      <p:to>
                                        <p:strVal val="visible"/>
                                      </p:to>
                                    </p:set>
                                    <p:anim calcmode="lin" valueType="num">
                                      <p:cBhvr additive="base">
                                        <p:cTn id="398" dur="1500" fill="hold"/>
                                        <p:tgtEl>
                                          <p:spTgt spid="117"/>
                                        </p:tgtEl>
                                        <p:attrNameLst>
                                          <p:attrName>ppt_x</p:attrName>
                                        </p:attrNameLst>
                                      </p:cBhvr>
                                      <p:tavLst>
                                        <p:tav tm="0">
                                          <p:val>
                                            <p:strVal val="#ppt_x"/>
                                          </p:val>
                                        </p:tav>
                                        <p:tav tm="100000">
                                          <p:val>
                                            <p:strVal val="#ppt_x"/>
                                          </p:val>
                                        </p:tav>
                                      </p:tavLst>
                                    </p:anim>
                                    <p:anim calcmode="lin" valueType="num">
                                      <p:cBhvr additive="base">
                                        <p:cTn id="399" dur="1500" fill="hold"/>
                                        <p:tgtEl>
                                          <p:spTgt spid="117"/>
                                        </p:tgtEl>
                                        <p:attrNameLst>
                                          <p:attrName>ppt_y</p:attrName>
                                        </p:attrNameLst>
                                      </p:cBhvr>
                                      <p:tavLst>
                                        <p:tav tm="0">
                                          <p:val>
                                            <p:strVal val="1+#ppt_h/2"/>
                                          </p:val>
                                        </p:tav>
                                        <p:tav tm="100000">
                                          <p:val>
                                            <p:strVal val="#ppt_y"/>
                                          </p:val>
                                        </p:tav>
                                      </p:tavLst>
                                    </p:anim>
                                  </p:childTnLst>
                                </p:cTn>
                              </p:par>
                              <p:par>
                                <p:cTn id="400" presetID="2" presetClass="entr" presetSubtype="4" fill="hold" grpId="0" nodeType="withEffect">
                                  <p:stCondLst>
                                    <p:cond delay="0"/>
                                  </p:stCondLst>
                                  <p:childTnLst>
                                    <p:set>
                                      <p:cBhvr>
                                        <p:cTn id="401" dur="1" fill="hold">
                                          <p:stCondLst>
                                            <p:cond delay="0"/>
                                          </p:stCondLst>
                                        </p:cTn>
                                        <p:tgtEl>
                                          <p:spTgt spid="118"/>
                                        </p:tgtEl>
                                        <p:attrNameLst>
                                          <p:attrName>style.visibility</p:attrName>
                                        </p:attrNameLst>
                                      </p:cBhvr>
                                      <p:to>
                                        <p:strVal val="visible"/>
                                      </p:to>
                                    </p:set>
                                    <p:anim calcmode="lin" valueType="num">
                                      <p:cBhvr additive="base">
                                        <p:cTn id="402" dur="1500" fill="hold"/>
                                        <p:tgtEl>
                                          <p:spTgt spid="118"/>
                                        </p:tgtEl>
                                        <p:attrNameLst>
                                          <p:attrName>ppt_x</p:attrName>
                                        </p:attrNameLst>
                                      </p:cBhvr>
                                      <p:tavLst>
                                        <p:tav tm="0">
                                          <p:val>
                                            <p:strVal val="#ppt_x"/>
                                          </p:val>
                                        </p:tav>
                                        <p:tav tm="100000">
                                          <p:val>
                                            <p:strVal val="#ppt_x"/>
                                          </p:val>
                                        </p:tav>
                                      </p:tavLst>
                                    </p:anim>
                                    <p:anim calcmode="lin" valueType="num">
                                      <p:cBhvr additive="base">
                                        <p:cTn id="403" dur="1500" fill="hold"/>
                                        <p:tgtEl>
                                          <p:spTgt spid="118"/>
                                        </p:tgtEl>
                                        <p:attrNameLst>
                                          <p:attrName>ppt_y</p:attrName>
                                        </p:attrNameLst>
                                      </p:cBhvr>
                                      <p:tavLst>
                                        <p:tav tm="0">
                                          <p:val>
                                            <p:strVal val="1+#ppt_h/2"/>
                                          </p:val>
                                        </p:tav>
                                        <p:tav tm="100000">
                                          <p:val>
                                            <p:strVal val="#ppt_y"/>
                                          </p:val>
                                        </p:tav>
                                      </p:tavLst>
                                    </p:anim>
                                  </p:childTnLst>
                                </p:cTn>
                              </p:par>
                              <p:par>
                                <p:cTn id="404" presetID="2" presetClass="entr" presetSubtype="4" fill="hold" grpId="0" nodeType="withEffect">
                                  <p:stCondLst>
                                    <p:cond delay="0"/>
                                  </p:stCondLst>
                                  <p:childTnLst>
                                    <p:set>
                                      <p:cBhvr>
                                        <p:cTn id="405" dur="1" fill="hold">
                                          <p:stCondLst>
                                            <p:cond delay="0"/>
                                          </p:stCondLst>
                                        </p:cTn>
                                        <p:tgtEl>
                                          <p:spTgt spid="119"/>
                                        </p:tgtEl>
                                        <p:attrNameLst>
                                          <p:attrName>style.visibility</p:attrName>
                                        </p:attrNameLst>
                                      </p:cBhvr>
                                      <p:to>
                                        <p:strVal val="visible"/>
                                      </p:to>
                                    </p:set>
                                    <p:anim calcmode="lin" valueType="num">
                                      <p:cBhvr additive="base">
                                        <p:cTn id="406" dur="1500" fill="hold"/>
                                        <p:tgtEl>
                                          <p:spTgt spid="119"/>
                                        </p:tgtEl>
                                        <p:attrNameLst>
                                          <p:attrName>ppt_x</p:attrName>
                                        </p:attrNameLst>
                                      </p:cBhvr>
                                      <p:tavLst>
                                        <p:tav tm="0">
                                          <p:val>
                                            <p:strVal val="#ppt_x"/>
                                          </p:val>
                                        </p:tav>
                                        <p:tav tm="100000">
                                          <p:val>
                                            <p:strVal val="#ppt_x"/>
                                          </p:val>
                                        </p:tav>
                                      </p:tavLst>
                                    </p:anim>
                                    <p:anim calcmode="lin" valueType="num">
                                      <p:cBhvr additive="base">
                                        <p:cTn id="407" dur="1500" fill="hold"/>
                                        <p:tgtEl>
                                          <p:spTgt spid="119"/>
                                        </p:tgtEl>
                                        <p:attrNameLst>
                                          <p:attrName>ppt_y</p:attrName>
                                        </p:attrNameLst>
                                      </p:cBhvr>
                                      <p:tavLst>
                                        <p:tav tm="0">
                                          <p:val>
                                            <p:strVal val="1+#ppt_h/2"/>
                                          </p:val>
                                        </p:tav>
                                        <p:tav tm="100000">
                                          <p:val>
                                            <p:strVal val="#ppt_y"/>
                                          </p:val>
                                        </p:tav>
                                      </p:tavLst>
                                    </p:anim>
                                  </p:childTnLst>
                                </p:cTn>
                              </p:par>
                              <p:par>
                                <p:cTn id="408" presetID="2" presetClass="entr" presetSubtype="4" fill="hold" grpId="0" nodeType="withEffect">
                                  <p:stCondLst>
                                    <p:cond delay="0"/>
                                  </p:stCondLst>
                                  <p:childTnLst>
                                    <p:set>
                                      <p:cBhvr>
                                        <p:cTn id="409" dur="1" fill="hold">
                                          <p:stCondLst>
                                            <p:cond delay="0"/>
                                          </p:stCondLst>
                                        </p:cTn>
                                        <p:tgtEl>
                                          <p:spTgt spid="120"/>
                                        </p:tgtEl>
                                        <p:attrNameLst>
                                          <p:attrName>style.visibility</p:attrName>
                                        </p:attrNameLst>
                                      </p:cBhvr>
                                      <p:to>
                                        <p:strVal val="visible"/>
                                      </p:to>
                                    </p:set>
                                    <p:anim calcmode="lin" valueType="num">
                                      <p:cBhvr additive="base">
                                        <p:cTn id="410" dur="1500" fill="hold"/>
                                        <p:tgtEl>
                                          <p:spTgt spid="120"/>
                                        </p:tgtEl>
                                        <p:attrNameLst>
                                          <p:attrName>ppt_x</p:attrName>
                                        </p:attrNameLst>
                                      </p:cBhvr>
                                      <p:tavLst>
                                        <p:tav tm="0">
                                          <p:val>
                                            <p:strVal val="#ppt_x"/>
                                          </p:val>
                                        </p:tav>
                                        <p:tav tm="100000">
                                          <p:val>
                                            <p:strVal val="#ppt_x"/>
                                          </p:val>
                                        </p:tav>
                                      </p:tavLst>
                                    </p:anim>
                                    <p:anim calcmode="lin" valueType="num">
                                      <p:cBhvr additive="base">
                                        <p:cTn id="411" dur="1500" fill="hold"/>
                                        <p:tgtEl>
                                          <p:spTgt spid="120"/>
                                        </p:tgtEl>
                                        <p:attrNameLst>
                                          <p:attrName>ppt_y</p:attrName>
                                        </p:attrNameLst>
                                      </p:cBhvr>
                                      <p:tavLst>
                                        <p:tav tm="0">
                                          <p:val>
                                            <p:strVal val="1+#ppt_h/2"/>
                                          </p:val>
                                        </p:tav>
                                        <p:tav tm="100000">
                                          <p:val>
                                            <p:strVal val="#ppt_y"/>
                                          </p:val>
                                        </p:tav>
                                      </p:tavLst>
                                    </p:anim>
                                  </p:childTnLst>
                                </p:cTn>
                              </p:par>
                              <p:par>
                                <p:cTn id="412" presetID="2" presetClass="entr" presetSubtype="4" fill="hold" grpId="0" nodeType="withEffect">
                                  <p:stCondLst>
                                    <p:cond delay="0"/>
                                  </p:stCondLst>
                                  <p:childTnLst>
                                    <p:set>
                                      <p:cBhvr>
                                        <p:cTn id="413" dur="1" fill="hold">
                                          <p:stCondLst>
                                            <p:cond delay="0"/>
                                          </p:stCondLst>
                                        </p:cTn>
                                        <p:tgtEl>
                                          <p:spTgt spid="121"/>
                                        </p:tgtEl>
                                        <p:attrNameLst>
                                          <p:attrName>style.visibility</p:attrName>
                                        </p:attrNameLst>
                                      </p:cBhvr>
                                      <p:to>
                                        <p:strVal val="visible"/>
                                      </p:to>
                                    </p:set>
                                    <p:anim calcmode="lin" valueType="num">
                                      <p:cBhvr additive="base">
                                        <p:cTn id="414" dur="1500" fill="hold"/>
                                        <p:tgtEl>
                                          <p:spTgt spid="121"/>
                                        </p:tgtEl>
                                        <p:attrNameLst>
                                          <p:attrName>ppt_x</p:attrName>
                                        </p:attrNameLst>
                                      </p:cBhvr>
                                      <p:tavLst>
                                        <p:tav tm="0">
                                          <p:val>
                                            <p:strVal val="#ppt_x"/>
                                          </p:val>
                                        </p:tav>
                                        <p:tav tm="100000">
                                          <p:val>
                                            <p:strVal val="#ppt_x"/>
                                          </p:val>
                                        </p:tav>
                                      </p:tavLst>
                                    </p:anim>
                                    <p:anim calcmode="lin" valueType="num">
                                      <p:cBhvr additive="base">
                                        <p:cTn id="415" dur="1500" fill="hold"/>
                                        <p:tgtEl>
                                          <p:spTgt spid="121"/>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122"/>
                                        </p:tgtEl>
                                        <p:attrNameLst>
                                          <p:attrName>style.visibility</p:attrName>
                                        </p:attrNameLst>
                                      </p:cBhvr>
                                      <p:to>
                                        <p:strVal val="visible"/>
                                      </p:to>
                                    </p:set>
                                    <p:anim calcmode="lin" valueType="num">
                                      <p:cBhvr additive="base">
                                        <p:cTn id="418" dur="1500" fill="hold"/>
                                        <p:tgtEl>
                                          <p:spTgt spid="122"/>
                                        </p:tgtEl>
                                        <p:attrNameLst>
                                          <p:attrName>ppt_x</p:attrName>
                                        </p:attrNameLst>
                                      </p:cBhvr>
                                      <p:tavLst>
                                        <p:tav tm="0">
                                          <p:val>
                                            <p:strVal val="#ppt_x"/>
                                          </p:val>
                                        </p:tav>
                                        <p:tav tm="100000">
                                          <p:val>
                                            <p:strVal val="#ppt_x"/>
                                          </p:val>
                                        </p:tav>
                                      </p:tavLst>
                                    </p:anim>
                                    <p:anim calcmode="lin" valueType="num">
                                      <p:cBhvr additive="base">
                                        <p:cTn id="419" dur="1500" fill="hold"/>
                                        <p:tgtEl>
                                          <p:spTgt spid="122"/>
                                        </p:tgtEl>
                                        <p:attrNameLst>
                                          <p:attrName>ppt_y</p:attrName>
                                        </p:attrNameLst>
                                      </p:cBhvr>
                                      <p:tavLst>
                                        <p:tav tm="0">
                                          <p:val>
                                            <p:strVal val="1+#ppt_h/2"/>
                                          </p:val>
                                        </p:tav>
                                        <p:tav tm="100000">
                                          <p:val>
                                            <p:strVal val="#ppt_y"/>
                                          </p:val>
                                        </p:tav>
                                      </p:tavLst>
                                    </p:anim>
                                  </p:childTnLst>
                                </p:cTn>
                              </p:par>
                              <p:par>
                                <p:cTn id="420" presetID="2" presetClass="entr" presetSubtype="4" fill="hold" grpId="0" nodeType="withEffect">
                                  <p:stCondLst>
                                    <p:cond delay="0"/>
                                  </p:stCondLst>
                                  <p:childTnLst>
                                    <p:set>
                                      <p:cBhvr>
                                        <p:cTn id="421" dur="1" fill="hold">
                                          <p:stCondLst>
                                            <p:cond delay="0"/>
                                          </p:stCondLst>
                                        </p:cTn>
                                        <p:tgtEl>
                                          <p:spTgt spid="123"/>
                                        </p:tgtEl>
                                        <p:attrNameLst>
                                          <p:attrName>style.visibility</p:attrName>
                                        </p:attrNameLst>
                                      </p:cBhvr>
                                      <p:to>
                                        <p:strVal val="visible"/>
                                      </p:to>
                                    </p:set>
                                    <p:anim calcmode="lin" valueType="num">
                                      <p:cBhvr additive="base">
                                        <p:cTn id="422" dur="1500" fill="hold"/>
                                        <p:tgtEl>
                                          <p:spTgt spid="123"/>
                                        </p:tgtEl>
                                        <p:attrNameLst>
                                          <p:attrName>ppt_x</p:attrName>
                                        </p:attrNameLst>
                                      </p:cBhvr>
                                      <p:tavLst>
                                        <p:tav tm="0">
                                          <p:val>
                                            <p:strVal val="#ppt_x"/>
                                          </p:val>
                                        </p:tav>
                                        <p:tav tm="100000">
                                          <p:val>
                                            <p:strVal val="#ppt_x"/>
                                          </p:val>
                                        </p:tav>
                                      </p:tavLst>
                                    </p:anim>
                                    <p:anim calcmode="lin" valueType="num">
                                      <p:cBhvr additive="base">
                                        <p:cTn id="423" dur="1500" fill="hold"/>
                                        <p:tgtEl>
                                          <p:spTgt spid="123"/>
                                        </p:tgtEl>
                                        <p:attrNameLst>
                                          <p:attrName>ppt_y</p:attrName>
                                        </p:attrNameLst>
                                      </p:cBhvr>
                                      <p:tavLst>
                                        <p:tav tm="0">
                                          <p:val>
                                            <p:strVal val="1+#ppt_h/2"/>
                                          </p:val>
                                        </p:tav>
                                        <p:tav tm="100000">
                                          <p:val>
                                            <p:strVal val="#ppt_y"/>
                                          </p:val>
                                        </p:tav>
                                      </p:tavLst>
                                    </p:anim>
                                  </p:childTnLst>
                                </p:cTn>
                              </p:par>
                              <p:par>
                                <p:cTn id="424" presetID="2" presetClass="entr" presetSubtype="4" fill="hold" grpId="0" nodeType="withEffect">
                                  <p:stCondLst>
                                    <p:cond delay="0"/>
                                  </p:stCondLst>
                                  <p:childTnLst>
                                    <p:set>
                                      <p:cBhvr>
                                        <p:cTn id="425" dur="1" fill="hold">
                                          <p:stCondLst>
                                            <p:cond delay="0"/>
                                          </p:stCondLst>
                                        </p:cTn>
                                        <p:tgtEl>
                                          <p:spTgt spid="124"/>
                                        </p:tgtEl>
                                        <p:attrNameLst>
                                          <p:attrName>style.visibility</p:attrName>
                                        </p:attrNameLst>
                                      </p:cBhvr>
                                      <p:to>
                                        <p:strVal val="visible"/>
                                      </p:to>
                                    </p:set>
                                    <p:anim calcmode="lin" valueType="num">
                                      <p:cBhvr additive="base">
                                        <p:cTn id="426" dur="1500" fill="hold"/>
                                        <p:tgtEl>
                                          <p:spTgt spid="124"/>
                                        </p:tgtEl>
                                        <p:attrNameLst>
                                          <p:attrName>ppt_x</p:attrName>
                                        </p:attrNameLst>
                                      </p:cBhvr>
                                      <p:tavLst>
                                        <p:tav tm="0">
                                          <p:val>
                                            <p:strVal val="#ppt_x"/>
                                          </p:val>
                                        </p:tav>
                                        <p:tav tm="100000">
                                          <p:val>
                                            <p:strVal val="#ppt_x"/>
                                          </p:val>
                                        </p:tav>
                                      </p:tavLst>
                                    </p:anim>
                                    <p:anim calcmode="lin" valueType="num">
                                      <p:cBhvr additive="base">
                                        <p:cTn id="427" dur="1500" fill="hold"/>
                                        <p:tgtEl>
                                          <p:spTgt spid="124"/>
                                        </p:tgtEl>
                                        <p:attrNameLst>
                                          <p:attrName>ppt_y</p:attrName>
                                        </p:attrNameLst>
                                      </p:cBhvr>
                                      <p:tavLst>
                                        <p:tav tm="0">
                                          <p:val>
                                            <p:strVal val="1+#ppt_h/2"/>
                                          </p:val>
                                        </p:tav>
                                        <p:tav tm="100000">
                                          <p:val>
                                            <p:strVal val="#ppt_y"/>
                                          </p:val>
                                        </p:tav>
                                      </p:tavLst>
                                    </p:anim>
                                  </p:childTnLst>
                                </p:cTn>
                              </p:par>
                              <p:par>
                                <p:cTn id="428" presetID="2" presetClass="entr" presetSubtype="4" fill="hold" grpId="0" nodeType="withEffect">
                                  <p:stCondLst>
                                    <p:cond delay="0"/>
                                  </p:stCondLst>
                                  <p:childTnLst>
                                    <p:set>
                                      <p:cBhvr>
                                        <p:cTn id="429" dur="1" fill="hold">
                                          <p:stCondLst>
                                            <p:cond delay="0"/>
                                          </p:stCondLst>
                                        </p:cTn>
                                        <p:tgtEl>
                                          <p:spTgt spid="125"/>
                                        </p:tgtEl>
                                        <p:attrNameLst>
                                          <p:attrName>style.visibility</p:attrName>
                                        </p:attrNameLst>
                                      </p:cBhvr>
                                      <p:to>
                                        <p:strVal val="visible"/>
                                      </p:to>
                                    </p:set>
                                    <p:anim calcmode="lin" valueType="num">
                                      <p:cBhvr additive="base">
                                        <p:cTn id="430" dur="1500" fill="hold"/>
                                        <p:tgtEl>
                                          <p:spTgt spid="125"/>
                                        </p:tgtEl>
                                        <p:attrNameLst>
                                          <p:attrName>ppt_x</p:attrName>
                                        </p:attrNameLst>
                                      </p:cBhvr>
                                      <p:tavLst>
                                        <p:tav tm="0">
                                          <p:val>
                                            <p:strVal val="#ppt_x"/>
                                          </p:val>
                                        </p:tav>
                                        <p:tav tm="100000">
                                          <p:val>
                                            <p:strVal val="#ppt_x"/>
                                          </p:val>
                                        </p:tav>
                                      </p:tavLst>
                                    </p:anim>
                                    <p:anim calcmode="lin" valueType="num">
                                      <p:cBhvr additive="base">
                                        <p:cTn id="431" dur="1500" fill="hold"/>
                                        <p:tgtEl>
                                          <p:spTgt spid="125"/>
                                        </p:tgtEl>
                                        <p:attrNameLst>
                                          <p:attrName>ppt_y</p:attrName>
                                        </p:attrNameLst>
                                      </p:cBhvr>
                                      <p:tavLst>
                                        <p:tav tm="0">
                                          <p:val>
                                            <p:strVal val="1+#ppt_h/2"/>
                                          </p:val>
                                        </p:tav>
                                        <p:tav tm="100000">
                                          <p:val>
                                            <p:strVal val="#ppt_y"/>
                                          </p:val>
                                        </p:tav>
                                      </p:tavLst>
                                    </p:anim>
                                  </p:childTnLst>
                                </p:cTn>
                              </p:par>
                              <p:par>
                                <p:cTn id="432" presetID="2" presetClass="entr" presetSubtype="4" fill="hold" grpId="0" nodeType="withEffect">
                                  <p:stCondLst>
                                    <p:cond delay="0"/>
                                  </p:stCondLst>
                                  <p:childTnLst>
                                    <p:set>
                                      <p:cBhvr>
                                        <p:cTn id="433" dur="1" fill="hold">
                                          <p:stCondLst>
                                            <p:cond delay="0"/>
                                          </p:stCondLst>
                                        </p:cTn>
                                        <p:tgtEl>
                                          <p:spTgt spid="126"/>
                                        </p:tgtEl>
                                        <p:attrNameLst>
                                          <p:attrName>style.visibility</p:attrName>
                                        </p:attrNameLst>
                                      </p:cBhvr>
                                      <p:to>
                                        <p:strVal val="visible"/>
                                      </p:to>
                                    </p:set>
                                    <p:anim calcmode="lin" valueType="num">
                                      <p:cBhvr additive="base">
                                        <p:cTn id="434" dur="1500" fill="hold"/>
                                        <p:tgtEl>
                                          <p:spTgt spid="126"/>
                                        </p:tgtEl>
                                        <p:attrNameLst>
                                          <p:attrName>ppt_x</p:attrName>
                                        </p:attrNameLst>
                                      </p:cBhvr>
                                      <p:tavLst>
                                        <p:tav tm="0">
                                          <p:val>
                                            <p:strVal val="#ppt_x"/>
                                          </p:val>
                                        </p:tav>
                                        <p:tav tm="100000">
                                          <p:val>
                                            <p:strVal val="#ppt_x"/>
                                          </p:val>
                                        </p:tav>
                                      </p:tavLst>
                                    </p:anim>
                                    <p:anim calcmode="lin" valueType="num">
                                      <p:cBhvr additive="base">
                                        <p:cTn id="435" dur="1500" fill="hold"/>
                                        <p:tgtEl>
                                          <p:spTgt spid="126"/>
                                        </p:tgtEl>
                                        <p:attrNameLst>
                                          <p:attrName>ppt_y</p:attrName>
                                        </p:attrNameLst>
                                      </p:cBhvr>
                                      <p:tavLst>
                                        <p:tav tm="0">
                                          <p:val>
                                            <p:strVal val="1+#ppt_h/2"/>
                                          </p:val>
                                        </p:tav>
                                        <p:tav tm="100000">
                                          <p:val>
                                            <p:strVal val="#ppt_y"/>
                                          </p:val>
                                        </p:tav>
                                      </p:tavLst>
                                    </p:anim>
                                  </p:childTnLst>
                                </p:cTn>
                              </p:par>
                              <p:par>
                                <p:cTn id="436" presetID="2" presetClass="entr" presetSubtype="4" fill="hold" grpId="0" nodeType="withEffect">
                                  <p:stCondLst>
                                    <p:cond delay="0"/>
                                  </p:stCondLst>
                                  <p:childTnLst>
                                    <p:set>
                                      <p:cBhvr>
                                        <p:cTn id="437" dur="1" fill="hold">
                                          <p:stCondLst>
                                            <p:cond delay="0"/>
                                          </p:stCondLst>
                                        </p:cTn>
                                        <p:tgtEl>
                                          <p:spTgt spid="127"/>
                                        </p:tgtEl>
                                        <p:attrNameLst>
                                          <p:attrName>style.visibility</p:attrName>
                                        </p:attrNameLst>
                                      </p:cBhvr>
                                      <p:to>
                                        <p:strVal val="visible"/>
                                      </p:to>
                                    </p:set>
                                    <p:anim calcmode="lin" valueType="num">
                                      <p:cBhvr additive="base">
                                        <p:cTn id="438" dur="1500" fill="hold"/>
                                        <p:tgtEl>
                                          <p:spTgt spid="127"/>
                                        </p:tgtEl>
                                        <p:attrNameLst>
                                          <p:attrName>ppt_x</p:attrName>
                                        </p:attrNameLst>
                                      </p:cBhvr>
                                      <p:tavLst>
                                        <p:tav tm="0">
                                          <p:val>
                                            <p:strVal val="#ppt_x"/>
                                          </p:val>
                                        </p:tav>
                                        <p:tav tm="100000">
                                          <p:val>
                                            <p:strVal val="#ppt_x"/>
                                          </p:val>
                                        </p:tav>
                                      </p:tavLst>
                                    </p:anim>
                                    <p:anim calcmode="lin" valueType="num">
                                      <p:cBhvr additive="base">
                                        <p:cTn id="439" dur="1500" fill="hold"/>
                                        <p:tgtEl>
                                          <p:spTgt spid="127"/>
                                        </p:tgtEl>
                                        <p:attrNameLst>
                                          <p:attrName>ppt_y</p:attrName>
                                        </p:attrNameLst>
                                      </p:cBhvr>
                                      <p:tavLst>
                                        <p:tav tm="0">
                                          <p:val>
                                            <p:strVal val="1+#ppt_h/2"/>
                                          </p:val>
                                        </p:tav>
                                        <p:tav tm="100000">
                                          <p:val>
                                            <p:strVal val="#ppt_y"/>
                                          </p:val>
                                        </p:tav>
                                      </p:tavLst>
                                    </p:anim>
                                  </p:childTnLst>
                                </p:cTn>
                              </p:par>
                              <p:par>
                                <p:cTn id="440" presetID="2" presetClass="entr" presetSubtype="4" fill="hold" grpId="0" nodeType="withEffect">
                                  <p:stCondLst>
                                    <p:cond delay="0"/>
                                  </p:stCondLst>
                                  <p:childTnLst>
                                    <p:set>
                                      <p:cBhvr>
                                        <p:cTn id="441" dur="1" fill="hold">
                                          <p:stCondLst>
                                            <p:cond delay="0"/>
                                          </p:stCondLst>
                                        </p:cTn>
                                        <p:tgtEl>
                                          <p:spTgt spid="128"/>
                                        </p:tgtEl>
                                        <p:attrNameLst>
                                          <p:attrName>style.visibility</p:attrName>
                                        </p:attrNameLst>
                                      </p:cBhvr>
                                      <p:to>
                                        <p:strVal val="visible"/>
                                      </p:to>
                                    </p:set>
                                    <p:anim calcmode="lin" valueType="num">
                                      <p:cBhvr additive="base">
                                        <p:cTn id="442" dur="1500" fill="hold"/>
                                        <p:tgtEl>
                                          <p:spTgt spid="128"/>
                                        </p:tgtEl>
                                        <p:attrNameLst>
                                          <p:attrName>ppt_x</p:attrName>
                                        </p:attrNameLst>
                                      </p:cBhvr>
                                      <p:tavLst>
                                        <p:tav tm="0">
                                          <p:val>
                                            <p:strVal val="#ppt_x"/>
                                          </p:val>
                                        </p:tav>
                                        <p:tav tm="100000">
                                          <p:val>
                                            <p:strVal val="#ppt_x"/>
                                          </p:val>
                                        </p:tav>
                                      </p:tavLst>
                                    </p:anim>
                                    <p:anim calcmode="lin" valueType="num">
                                      <p:cBhvr additive="base">
                                        <p:cTn id="443" dur="1500" fill="hold"/>
                                        <p:tgtEl>
                                          <p:spTgt spid="128"/>
                                        </p:tgtEl>
                                        <p:attrNameLst>
                                          <p:attrName>ppt_y</p:attrName>
                                        </p:attrNameLst>
                                      </p:cBhvr>
                                      <p:tavLst>
                                        <p:tav tm="0">
                                          <p:val>
                                            <p:strVal val="1+#ppt_h/2"/>
                                          </p:val>
                                        </p:tav>
                                        <p:tav tm="100000">
                                          <p:val>
                                            <p:strVal val="#ppt_y"/>
                                          </p:val>
                                        </p:tav>
                                      </p:tavLst>
                                    </p:anim>
                                  </p:childTnLst>
                                </p:cTn>
                              </p:par>
                              <p:par>
                                <p:cTn id="444" presetID="2" presetClass="entr" presetSubtype="4" fill="hold" grpId="0" nodeType="withEffect">
                                  <p:stCondLst>
                                    <p:cond delay="0"/>
                                  </p:stCondLst>
                                  <p:childTnLst>
                                    <p:set>
                                      <p:cBhvr>
                                        <p:cTn id="445" dur="1" fill="hold">
                                          <p:stCondLst>
                                            <p:cond delay="0"/>
                                          </p:stCondLst>
                                        </p:cTn>
                                        <p:tgtEl>
                                          <p:spTgt spid="129"/>
                                        </p:tgtEl>
                                        <p:attrNameLst>
                                          <p:attrName>style.visibility</p:attrName>
                                        </p:attrNameLst>
                                      </p:cBhvr>
                                      <p:to>
                                        <p:strVal val="visible"/>
                                      </p:to>
                                    </p:set>
                                    <p:anim calcmode="lin" valueType="num">
                                      <p:cBhvr additive="base">
                                        <p:cTn id="446" dur="1500" fill="hold"/>
                                        <p:tgtEl>
                                          <p:spTgt spid="129"/>
                                        </p:tgtEl>
                                        <p:attrNameLst>
                                          <p:attrName>ppt_x</p:attrName>
                                        </p:attrNameLst>
                                      </p:cBhvr>
                                      <p:tavLst>
                                        <p:tav tm="0">
                                          <p:val>
                                            <p:strVal val="#ppt_x"/>
                                          </p:val>
                                        </p:tav>
                                        <p:tav tm="100000">
                                          <p:val>
                                            <p:strVal val="#ppt_x"/>
                                          </p:val>
                                        </p:tav>
                                      </p:tavLst>
                                    </p:anim>
                                    <p:anim calcmode="lin" valueType="num">
                                      <p:cBhvr additive="base">
                                        <p:cTn id="447" dur="1500" fill="hold"/>
                                        <p:tgtEl>
                                          <p:spTgt spid="129"/>
                                        </p:tgtEl>
                                        <p:attrNameLst>
                                          <p:attrName>ppt_y</p:attrName>
                                        </p:attrNameLst>
                                      </p:cBhvr>
                                      <p:tavLst>
                                        <p:tav tm="0">
                                          <p:val>
                                            <p:strVal val="1+#ppt_h/2"/>
                                          </p:val>
                                        </p:tav>
                                        <p:tav tm="100000">
                                          <p:val>
                                            <p:strVal val="#ppt_y"/>
                                          </p:val>
                                        </p:tav>
                                      </p:tavLst>
                                    </p:anim>
                                  </p:childTnLst>
                                </p:cTn>
                              </p:par>
                              <p:par>
                                <p:cTn id="448" presetID="2" presetClass="entr" presetSubtype="4" fill="hold" grpId="0" nodeType="withEffect">
                                  <p:stCondLst>
                                    <p:cond delay="0"/>
                                  </p:stCondLst>
                                  <p:childTnLst>
                                    <p:set>
                                      <p:cBhvr>
                                        <p:cTn id="449" dur="1" fill="hold">
                                          <p:stCondLst>
                                            <p:cond delay="0"/>
                                          </p:stCondLst>
                                        </p:cTn>
                                        <p:tgtEl>
                                          <p:spTgt spid="130"/>
                                        </p:tgtEl>
                                        <p:attrNameLst>
                                          <p:attrName>style.visibility</p:attrName>
                                        </p:attrNameLst>
                                      </p:cBhvr>
                                      <p:to>
                                        <p:strVal val="visible"/>
                                      </p:to>
                                    </p:set>
                                    <p:anim calcmode="lin" valueType="num">
                                      <p:cBhvr additive="base">
                                        <p:cTn id="450" dur="1500" fill="hold"/>
                                        <p:tgtEl>
                                          <p:spTgt spid="130"/>
                                        </p:tgtEl>
                                        <p:attrNameLst>
                                          <p:attrName>ppt_x</p:attrName>
                                        </p:attrNameLst>
                                      </p:cBhvr>
                                      <p:tavLst>
                                        <p:tav tm="0">
                                          <p:val>
                                            <p:strVal val="#ppt_x"/>
                                          </p:val>
                                        </p:tav>
                                        <p:tav tm="100000">
                                          <p:val>
                                            <p:strVal val="#ppt_x"/>
                                          </p:val>
                                        </p:tav>
                                      </p:tavLst>
                                    </p:anim>
                                    <p:anim calcmode="lin" valueType="num">
                                      <p:cBhvr additive="base">
                                        <p:cTn id="451" dur="1500" fill="hold"/>
                                        <p:tgtEl>
                                          <p:spTgt spid="130"/>
                                        </p:tgtEl>
                                        <p:attrNameLst>
                                          <p:attrName>ppt_y</p:attrName>
                                        </p:attrNameLst>
                                      </p:cBhvr>
                                      <p:tavLst>
                                        <p:tav tm="0">
                                          <p:val>
                                            <p:strVal val="1+#ppt_h/2"/>
                                          </p:val>
                                        </p:tav>
                                        <p:tav tm="100000">
                                          <p:val>
                                            <p:strVal val="#ppt_y"/>
                                          </p:val>
                                        </p:tav>
                                      </p:tavLst>
                                    </p:anim>
                                  </p:childTnLst>
                                </p:cTn>
                              </p:par>
                              <p:par>
                                <p:cTn id="452" presetID="2" presetClass="entr" presetSubtype="4" fill="hold" grpId="0" nodeType="withEffect">
                                  <p:stCondLst>
                                    <p:cond delay="0"/>
                                  </p:stCondLst>
                                  <p:childTnLst>
                                    <p:set>
                                      <p:cBhvr>
                                        <p:cTn id="453" dur="1" fill="hold">
                                          <p:stCondLst>
                                            <p:cond delay="0"/>
                                          </p:stCondLst>
                                        </p:cTn>
                                        <p:tgtEl>
                                          <p:spTgt spid="131"/>
                                        </p:tgtEl>
                                        <p:attrNameLst>
                                          <p:attrName>style.visibility</p:attrName>
                                        </p:attrNameLst>
                                      </p:cBhvr>
                                      <p:to>
                                        <p:strVal val="visible"/>
                                      </p:to>
                                    </p:set>
                                    <p:anim calcmode="lin" valueType="num">
                                      <p:cBhvr additive="base">
                                        <p:cTn id="454" dur="1500" fill="hold"/>
                                        <p:tgtEl>
                                          <p:spTgt spid="131"/>
                                        </p:tgtEl>
                                        <p:attrNameLst>
                                          <p:attrName>ppt_x</p:attrName>
                                        </p:attrNameLst>
                                      </p:cBhvr>
                                      <p:tavLst>
                                        <p:tav tm="0">
                                          <p:val>
                                            <p:strVal val="#ppt_x"/>
                                          </p:val>
                                        </p:tav>
                                        <p:tav tm="100000">
                                          <p:val>
                                            <p:strVal val="#ppt_x"/>
                                          </p:val>
                                        </p:tav>
                                      </p:tavLst>
                                    </p:anim>
                                    <p:anim calcmode="lin" valueType="num">
                                      <p:cBhvr additive="base">
                                        <p:cTn id="455" dur="1500" fill="hold"/>
                                        <p:tgtEl>
                                          <p:spTgt spid="131"/>
                                        </p:tgtEl>
                                        <p:attrNameLst>
                                          <p:attrName>ppt_y</p:attrName>
                                        </p:attrNameLst>
                                      </p:cBhvr>
                                      <p:tavLst>
                                        <p:tav tm="0">
                                          <p:val>
                                            <p:strVal val="1+#ppt_h/2"/>
                                          </p:val>
                                        </p:tav>
                                        <p:tav tm="100000">
                                          <p:val>
                                            <p:strVal val="#ppt_y"/>
                                          </p:val>
                                        </p:tav>
                                      </p:tavLst>
                                    </p:anim>
                                  </p:childTnLst>
                                </p:cTn>
                              </p:par>
                              <p:par>
                                <p:cTn id="456" presetID="2" presetClass="entr" presetSubtype="4" fill="hold" grpId="0" nodeType="withEffect">
                                  <p:stCondLst>
                                    <p:cond delay="0"/>
                                  </p:stCondLst>
                                  <p:childTnLst>
                                    <p:set>
                                      <p:cBhvr>
                                        <p:cTn id="457" dur="1" fill="hold">
                                          <p:stCondLst>
                                            <p:cond delay="0"/>
                                          </p:stCondLst>
                                        </p:cTn>
                                        <p:tgtEl>
                                          <p:spTgt spid="132"/>
                                        </p:tgtEl>
                                        <p:attrNameLst>
                                          <p:attrName>style.visibility</p:attrName>
                                        </p:attrNameLst>
                                      </p:cBhvr>
                                      <p:to>
                                        <p:strVal val="visible"/>
                                      </p:to>
                                    </p:set>
                                    <p:anim calcmode="lin" valueType="num">
                                      <p:cBhvr additive="base">
                                        <p:cTn id="458" dur="1500" fill="hold"/>
                                        <p:tgtEl>
                                          <p:spTgt spid="132"/>
                                        </p:tgtEl>
                                        <p:attrNameLst>
                                          <p:attrName>ppt_x</p:attrName>
                                        </p:attrNameLst>
                                      </p:cBhvr>
                                      <p:tavLst>
                                        <p:tav tm="0">
                                          <p:val>
                                            <p:strVal val="#ppt_x"/>
                                          </p:val>
                                        </p:tav>
                                        <p:tav tm="100000">
                                          <p:val>
                                            <p:strVal val="#ppt_x"/>
                                          </p:val>
                                        </p:tav>
                                      </p:tavLst>
                                    </p:anim>
                                    <p:anim calcmode="lin" valueType="num">
                                      <p:cBhvr additive="base">
                                        <p:cTn id="459" dur="1500" fill="hold"/>
                                        <p:tgtEl>
                                          <p:spTgt spid="132"/>
                                        </p:tgtEl>
                                        <p:attrNameLst>
                                          <p:attrName>ppt_y</p:attrName>
                                        </p:attrNameLst>
                                      </p:cBhvr>
                                      <p:tavLst>
                                        <p:tav tm="0">
                                          <p:val>
                                            <p:strVal val="1+#ppt_h/2"/>
                                          </p:val>
                                        </p:tav>
                                        <p:tav tm="100000">
                                          <p:val>
                                            <p:strVal val="#ppt_y"/>
                                          </p:val>
                                        </p:tav>
                                      </p:tavLst>
                                    </p:anim>
                                  </p:childTnLst>
                                </p:cTn>
                              </p:par>
                              <p:par>
                                <p:cTn id="460" presetID="2" presetClass="entr" presetSubtype="4" fill="hold" grpId="0" nodeType="withEffect">
                                  <p:stCondLst>
                                    <p:cond delay="0"/>
                                  </p:stCondLst>
                                  <p:childTnLst>
                                    <p:set>
                                      <p:cBhvr>
                                        <p:cTn id="461" dur="1" fill="hold">
                                          <p:stCondLst>
                                            <p:cond delay="0"/>
                                          </p:stCondLst>
                                        </p:cTn>
                                        <p:tgtEl>
                                          <p:spTgt spid="133"/>
                                        </p:tgtEl>
                                        <p:attrNameLst>
                                          <p:attrName>style.visibility</p:attrName>
                                        </p:attrNameLst>
                                      </p:cBhvr>
                                      <p:to>
                                        <p:strVal val="visible"/>
                                      </p:to>
                                    </p:set>
                                    <p:anim calcmode="lin" valueType="num">
                                      <p:cBhvr additive="base">
                                        <p:cTn id="462" dur="1500" fill="hold"/>
                                        <p:tgtEl>
                                          <p:spTgt spid="133"/>
                                        </p:tgtEl>
                                        <p:attrNameLst>
                                          <p:attrName>ppt_x</p:attrName>
                                        </p:attrNameLst>
                                      </p:cBhvr>
                                      <p:tavLst>
                                        <p:tav tm="0">
                                          <p:val>
                                            <p:strVal val="#ppt_x"/>
                                          </p:val>
                                        </p:tav>
                                        <p:tav tm="100000">
                                          <p:val>
                                            <p:strVal val="#ppt_x"/>
                                          </p:val>
                                        </p:tav>
                                      </p:tavLst>
                                    </p:anim>
                                    <p:anim calcmode="lin" valueType="num">
                                      <p:cBhvr additive="base">
                                        <p:cTn id="463" dur="1500" fill="hold"/>
                                        <p:tgtEl>
                                          <p:spTgt spid="133"/>
                                        </p:tgtEl>
                                        <p:attrNameLst>
                                          <p:attrName>ppt_y</p:attrName>
                                        </p:attrNameLst>
                                      </p:cBhvr>
                                      <p:tavLst>
                                        <p:tav tm="0">
                                          <p:val>
                                            <p:strVal val="1+#ppt_h/2"/>
                                          </p:val>
                                        </p:tav>
                                        <p:tav tm="100000">
                                          <p:val>
                                            <p:strVal val="#ppt_y"/>
                                          </p:val>
                                        </p:tav>
                                      </p:tavLst>
                                    </p:anim>
                                  </p:childTnLst>
                                </p:cTn>
                              </p:par>
                              <p:par>
                                <p:cTn id="464" presetID="2" presetClass="entr" presetSubtype="4" fill="hold" grpId="0" nodeType="withEffect">
                                  <p:stCondLst>
                                    <p:cond delay="0"/>
                                  </p:stCondLst>
                                  <p:childTnLst>
                                    <p:set>
                                      <p:cBhvr>
                                        <p:cTn id="465" dur="1" fill="hold">
                                          <p:stCondLst>
                                            <p:cond delay="0"/>
                                          </p:stCondLst>
                                        </p:cTn>
                                        <p:tgtEl>
                                          <p:spTgt spid="134"/>
                                        </p:tgtEl>
                                        <p:attrNameLst>
                                          <p:attrName>style.visibility</p:attrName>
                                        </p:attrNameLst>
                                      </p:cBhvr>
                                      <p:to>
                                        <p:strVal val="visible"/>
                                      </p:to>
                                    </p:set>
                                    <p:anim calcmode="lin" valueType="num">
                                      <p:cBhvr additive="base">
                                        <p:cTn id="466" dur="1500" fill="hold"/>
                                        <p:tgtEl>
                                          <p:spTgt spid="134"/>
                                        </p:tgtEl>
                                        <p:attrNameLst>
                                          <p:attrName>ppt_x</p:attrName>
                                        </p:attrNameLst>
                                      </p:cBhvr>
                                      <p:tavLst>
                                        <p:tav tm="0">
                                          <p:val>
                                            <p:strVal val="#ppt_x"/>
                                          </p:val>
                                        </p:tav>
                                        <p:tav tm="100000">
                                          <p:val>
                                            <p:strVal val="#ppt_x"/>
                                          </p:val>
                                        </p:tav>
                                      </p:tavLst>
                                    </p:anim>
                                    <p:anim calcmode="lin" valueType="num">
                                      <p:cBhvr additive="base">
                                        <p:cTn id="467" dur="1500" fill="hold"/>
                                        <p:tgtEl>
                                          <p:spTgt spid="134"/>
                                        </p:tgtEl>
                                        <p:attrNameLst>
                                          <p:attrName>ppt_y</p:attrName>
                                        </p:attrNameLst>
                                      </p:cBhvr>
                                      <p:tavLst>
                                        <p:tav tm="0">
                                          <p:val>
                                            <p:strVal val="1+#ppt_h/2"/>
                                          </p:val>
                                        </p:tav>
                                        <p:tav tm="100000">
                                          <p:val>
                                            <p:strVal val="#ppt_y"/>
                                          </p:val>
                                        </p:tav>
                                      </p:tavLst>
                                    </p:anim>
                                  </p:childTnLst>
                                </p:cTn>
                              </p:par>
                              <p:par>
                                <p:cTn id="468" presetID="2" presetClass="entr" presetSubtype="4" fill="hold" grpId="0" nodeType="withEffect">
                                  <p:stCondLst>
                                    <p:cond delay="0"/>
                                  </p:stCondLst>
                                  <p:childTnLst>
                                    <p:set>
                                      <p:cBhvr>
                                        <p:cTn id="469" dur="1" fill="hold">
                                          <p:stCondLst>
                                            <p:cond delay="0"/>
                                          </p:stCondLst>
                                        </p:cTn>
                                        <p:tgtEl>
                                          <p:spTgt spid="135"/>
                                        </p:tgtEl>
                                        <p:attrNameLst>
                                          <p:attrName>style.visibility</p:attrName>
                                        </p:attrNameLst>
                                      </p:cBhvr>
                                      <p:to>
                                        <p:strVal val="visible"/>
                                      </p:to>
                                    </p:set>
                                    <p:anim calcmode="lin" valueType="num">
                                      <p:cBhvr additive="base">
                                        <p:cTn id="470" dur="1500" fill="hold"/>
                                        <p:tgtEl>
                                          <p:spTgt spid="135"/>
                                        </p:tgtEl>
                                        <p:attrNameLst>
                                          <p:attrName>ppt_x</p:attrName>
                                        </p:attrNameLst>
                                      </p:cBhvr>
                                      <p:tavLst>
                                        <p:tav tm="0">
                                          <p:val>
                                            <p:strVal val="#ppt_x"/>
                                          </p:val>
                                        </p:tav>
                                        <p:tav tm="100000">
                                          <p:val>
                                            <p:strVal val="#ppt_x"/>
                                          </p:val>
                                        </p:tav>
                                      </p:tavLst>
                                    </p:anim>
                                    <p:anim calcmode="lin" valueType="num">
                                      <p:cBhvr additive="base">
                                        <p:cTn id="471" dur="1500" fill="hold"/>
                                        <p:tgtEl>
                                          <p:spTgt spid="135"/>
                                        </p:tgtEl>
                                        <p:attrNameLst>
                                          <p:attrName>ppt_y</p:attrName>
                                        </p:attrNameLst>
                                      </p:cBhvr>
                                      <p:tavLst>
                                        <p:tav tm="0">
                                          <p:val>
                                            <p:strVal val="1+#ppt_h/2"/>
                                          </p:val>
                                        </p:tav>
                                        <p:tav tm="100000">
                                          <p:val>
                                            <p:strVal val="#ppt_y"/>
                                          </p:val>
                                        </p:tav>
                                      </p:tavLst>
                                    </p:anim>
                                  </p:childTnLst>
                                </p:cTn>
                              </p:par>
                              <p:par>
                                <p:cTn id="472" presetID="2" presetClass="entr" presetSubtype="4" fill="hold" grpId="0" nodeType="withEffect">
                                  <p:stCondLst>
                                    <p:cond delay="0"/>
                                  </p:stCondLst>
                                  <p:childTnLst>
                                    <p:set>
                                      <p:cBhvr>
                                        <p:cTn id="473" dur="1" fill="hold">
                                          <p:stCondLst>
                                            <p:cond delay="0"/>
                                          </p:stCondLst>
                                        </p:cTn>
                                        <p:tgtEl>
                                          <p:spTgt spid="136"/>
                                        </p:tgtEl>
                                        <p:attrNameLst>
                                          <p:attrName>style.visibility</p:attrName>
                                        </p:attrNameLst>
                                      </p:cBhvr>
                                      <p:to>
                                        <p:strVal val="visible"/>
                                      </p:to>
                                    </p:set>
                                    <p:anim calcmode="lin" valueType="num">
                                      <p:cBhvr additive="base">
                                        <p:cTn id="474" dur="1500" fill="hold"/>
                                        <p:tgtEl>
                                          <p:spTgt spid="136"/>
                                        </p:tgtEl>
                                        <p:attrNameLst>
                                          <p:attrName>ppt_x</p:attrName>
                                        </p:attrNameLst>
                                      </p:cBhvr>
                                      <p:tavLst>
                                        <p:tav tm="0">
                                          <p:val>
                                            <p:strVal val="#ppt_x"/>
                                          </p:val>
                                        </p:tav>
                                        <p:tav tm="100000">
                                          <p:val>
                                            <p:strVal val="#ppt_x"/>
                                          </p:val>
                                        </p:tav>
                                      </p:tavLst>
                                    </p:anim>
                                    <p:anim calcmode="lin" valueType="num">
                                      <p:cBhvr additive="base">
                                        <p:cTn id="475" dur="1500" fill="hold"/>
                                        <p:tgtEl>
                                          <p:spTgt spid="136"/>
                                        </p:tgtEl>
                                        <p:attrNameLst>
                                          <p:attrName>ppt_y</p:attrName>
                                        </p:attrNameLst>
                                      </p:cBhvr>
                                      <p:tavLst>
                                        <p:tav tm="0">
                                          <p:val>
                                            <p:strVal val="1+#ppt_h/2"/>
                                          </p:val>
                                        </p:tav>
                                        <p:tav tm="100000">
                                          <p:val>
                                            <p:strVal val="#ppt_y"/>
                                          </p:val>
                                        </p:tav>
                                      </p:tavLst>
                                    </p:anim>
                                  </p:childTnLst>
                                </p:cTn>
                              </p:par>
                              <p:par>
                                <p:cTn id="476" presetID="2" presetClass="entr" presetSubtype="4" fill="hold" grpId="0" nodeType="withEffect">
                                  <p:stCondLst>
                                    <p:cond delay="0"/>
                                  </p:stCondLst>
                                  <p:childTnLst>
                                    <p:set>
                                      <p:cBhvr>
                                        <p:cTn id="477" dur="1" fill="hold">
                                          <p:stCondLst>
                                            <p:cond delay="0"/>
                                          </p:stCondLst>
                                        </p:cTn>
                                        <p:tgtEl>
                                          <p:spTgt spid="137"/>
                                        </p:tgtEl>
                                        <p:attrNameLst>
                                          <p:attrName>style.visibility</p:attrName>
                                        </p:attrNameLst>
                                      </p:cBhvr>
                                      <p:to>
                                        <p:strVal val="visible"/>
                                      </p:to>
                                    </p:set>
                                    <p:anim calcmode="lin" valueType="num">
                                      <p:cBhvr additive="base">
                                        <p:cTn id="478" dur="1500" fill="hold"/>
                                        <p:tgtEl>
                                          <p:spTgt spid="137"/>
                                        </p:tgtEl>
                                        <p:attrNameLst>
                                          <p:attrName>ppt_x</p:attrName>
                                        </p:attrNameLst>
                                      </p:cBhvr>
                                      <p:tavLst>
                                        <p:tav tm="0">
                                          <p:val>
                                            <p:strVal val="#ppt_x"/>
                                          </p:val>
                                        </p:tav>
                                        <p:tav tm="100000">
                                          <p:val>
                                            <p:strVal val="#ppt_x"/>
                                          </p:val>
                                        </p:tav>
                                      </p:tavLst>
                                    </p:anim>
                                    <p:anim calcmode="lin" valueType="num">
                                      <p:cBhvr additive="base">
                                        <p:cTn id="479" dur="1500" fill="hold"/>
                                        <p:tgtEl>
                                          <p:spTgt spid="137"/>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 calcmode="lin" valueType="num">
                                      <p:cBhvr additive="base">
                                        <p:cTn id="482" dur="1500" fill="hold"/>
                                        <p:tgtEl>
                                          <p:spTgt spid="138"/>
                                        </p:tgtEl>
                                        <p:attrNameLst>
                                          <p:attrName>ppt_x</p:attrName>
                                        </p:attrNameLst>
                                      </p:cBhvr>
                                      <p:tavLst>
                                        <p:tav tm="0">
                                          <p:val>
                                            <p:strVal val="#ppt_x"/>
                                          </p:val>
                                        </p:tav>
                                        <p:tav tm="100000">
                                          <p:val>
                                            <p:strVal val="#ppt_x"/>
                                          </p:val>
                                        </p:tav>
                                      </p:tavLst>
                                    </p:anim>
                                    <p:anim calcmode="lin" valueType="num">
                                      <p:cBhvr additive="base">
                                        <p:cTn id="483" dur="1500" fill="hold"/>
                                        <p:tgtEl>
                                          <p:spTgt spid="138"/>
                                        </p:tgtEl>
                                        <p:attrNameLst>
                                          <p:attrName>ppt_y</p:attrName>
                                        </p:attrNameLst>
                                      </p:cBhvr>
                                      <p:tavLst>
                                        <p:tav tm="0">
                                          <p:val>
                                            <p:strVal val="1+#ppt_h/2"/>
                                          </p:val>
                                        </p:tav>
                                        <p:tav tm="100000">
                                          <p:val>
                                            <p:strVal val="#ppt_y"/>
                                          </p:val>
                                        </p:tav>
                                      </p:tavLst>
                                    </p:anim>
                                  </p:childTnLst>
                                </p:cTn>
                              </p:par>
                              <p:par>
                                <p:cTn id="484" presetID="2" presetClass="entr" presetSubtype="4" fill="hold" grpId="0" nodeType="withEffect">
                                  <p:stCondLst>
                                    <p:cond delay="0"/>
                                  </p:stCondLst>
                                  <p:childTnLst>
                                    <p:set>
                                      <p:cBhvr>
                                        <p:cTn id="485" dur="1" fill="hold">
                                          <p:stCondLst>
                                            <p:cond delay="0"/>
                                          </p:stCondLst>
                                        </p:cTn>
                                        <p:tgtEl>
                                          <p:spTgt spid="139"/>
                                        </p:tgtEl>
                                        <p:attrNameLst>
                                          <p:attrName>style.visibility</p:attrName>
                                        </p:attrNameLst>
                                      </p:cBhvr>
                                      <p:to>
                                        <p:strVal val="visible"/>
                                      </p:to>
                                    </p:set>
                                    <p:anim calcmode="lin" valueType="num">
                                      <p:cBhvr additive="base">
                                        <p:cTn id="486" dur="1500" fill="hold"/>
                                        <p:tgtEl>
                                          <p:spTgt spid="139"/>
                                        </p:tgtEl>
                                        <p:attrNameLst>
                                          <p:attrName>ppt_x</p:attrName>
                                        </p:attrNameLst>
                                      </p:cBhvr>
                                      <p:tavLst>
                                        <p:tav tm="0">
                                          <p:val>
                                            <p:strVal val="#ppt_x"/>
                                          </p:val>
                                        </p:tav>
                                        <p:tav tm="100000">
                                          <p:val>
                                            <p:strVal val="#ppt_x"/>
                                          </p:val>
                                        </p:tav>
                                      </p:tavLst>
                                    </p:anim>
                                    <p:anim calcmode="lin" valueType="num">
                                      <p:cBhvr additive="base">
                                        <p:cTn id="487" dur="1500" fill="hold"/>
                                        <p:tgtEl>
                                          <p:spTgt spid="139"/>
                                        </p:tgtEl>
                                        <p:attrNameLst>
                                          <p:attrName>ppt_y</p:attrName>
                                        </p:attrNameLst>
                                      </p:cBhvr>
                                      <p:tavLst>
                                        <p:tav tm="0">
                                          <p:val>
                                            <p:strVal val="1+#ppt_h/2"/>
                                          </p:val>
                                        </p:tav>
                                        <p:tav tm="100000">
                                          <p:val>
                                            <p:strVal val="#ppt_y"/>
                                          </p:val>
                                        </p:tav>
                                      </p:tavLst>
                                    </p:anim>
                                  </p:childTnLst>
                                </p:cTn>
                              </p:par>
                              <p:par>
                                <p:cTn id="488" presetID="2" presetClass="entr" presetSubtype="4" fill="hold" grpId="0" nodeType="withEffect">
                                  <p:stCondLst>
                                    <p:cond delay="0"/>
                                  </p:stCondLst>
                                  <p:childTnLst>
                                    <p:set>
                                      <p:cBhvr>
                                        <p:cTn id="489" dur="1" fill="hold">
                                          <p:stCondLst>
                                            <p:cond delay="0"/>
                                          </p:stCondLst>
                                        </p:cTn>
                                        <p:tgtEl>
                                          <p:spTgt spid="140"/>
                                        </p:tgtEl>
                                        <p:attrNameLst>
                                          <p:attrName>style.visibility</p:attrName>
                                        </p:attrNameLst>
                                      </p:cBhvr>
                                      <p:to>
                                        <p:strVal val="visible"/>
                                      </p:to>
                                    </p:set>
                                    <p:anim calcmode="lin" valueType="num">
                                      <p:cBhvr additive="base">
                                        <p:cTn id="490" dur="1500" fill="hold"/>
                                        <p:tgtEl>
                                          <p:spTgt spid="140"/>
                                        </p:tgtEl>
                                        <p:attrNameLst>
                                          <p:attrName>ppt_x</p:attrName>
                                        </p:attrNameLst>
                                      </p:cBhvr>
                                      <p:tavLst>
                                        <p:tav tm="0">
                                          <p:val>
                                            <p:strVal val="#ppt_x"/>
                                          </p:val>
                                        </p:tav>
                                        <p:tav tm="100000">
                                          <p:val>
                                            <p:strVal val="#ppt_x"/>
                                          </p:val>
                                        </p:tav>
                                      </p:tavLst>
                                    </p:anim>
                                    <p:anim calcmode="lin" valueType="num">
                                      <p:cBhvr additive="base">
                                        <p:cTn id="491" dur="1500" fill="hold"/>
                                        <p:tgtEl>
                                          <p:spTgt spid="140"/>
                                        </p:tgtEl>
                                        <p:attrNameLst>
                                          <p:attrName>ppt_y</p:attrName>
                                        </p:attrNameLst>
                                      </p:cBhvr>
                                      <p:tavLst>
                                        <p:tav tm="0">
                                          <p:val>
                                            <p:strVal val="1+#ppt_h/2"/>
                                          </p:val>
                                        </p:tav>
                                        <p:tav tm="100000">
                                          <p:val>
                                            <p:strVal val="#ppt_y"/>
                                          </p:val>
                                        </p:tav>
                                      </p:tavLst>
                                    </p:anim>
                                  </p:childTnLst>
                                </p:cTn>
                              </p:par>
                              <p:par>
                                <p:cTn id="492" presetID="2" presetClass="entr" presetSubtype="4" fill="hold" grpId="0" nodeType="withEffect">
                                  <p:stCondLst>
                                    <p:cond delay="0"/>
                                  </p:stCondLst>
                                  <p:childTnLst>
                                    <p:set>
                                      <p:cBhvr>
                                        <p:cTn id="493" dur="1" fill="hold">
                                          <p:stCondLst>
                                            <p:cond delay="0"/>
                                          </p:stCondLst>
                                        </p:cTn>
                                        <p:tgtEl>
                                          <p:spTgt spid="141"/>
                                        </p:tgtEl>
                                        <p:attrNameLst>
                                          <p:attrName>style.visibility</p:attrName>
                                        </p:attrNameLst>
                                      </p:cBhvr>
                                      <p:to>
                                        <p:strVal val="visible"/>
                                      </p:to>
                                    </p:set>
                                    <p:anim calcmode="lin" valueType="num">
                                      <p:cBhvr additive="base">
                                        <p:cTn id="494" dur="1500" fill="hold"/>
                                        <p:tgtEl>
                                          <p:spTgt spid="141"/>
                                        </p:tgtEl>
                                        <p:attrNameLst>
                                          <p:attrName>ppt_x</p:attrName>
                                        </p:attrNameLst>
                                      </p:cBhvr>
                                      <p:tavLst>
                                        <p:tav tm="0">
                                          <p:val>
                                            <p:strVal val="#ppt_x"/>
                                          </p:val>
                                        </p:tav>
                                        <p:tav tm="100000">
                                          <p:val>
                                            <p:strVal val="#ppt_x"/>
                                          </p:val>
                                        </p:tav>
                                      </p:tavLst>
                                    </p:anim>
                                    <p:anim calcmode="lin" valueType="num">
                                      <p:cBhvr additive="base">
                                        <p:cTn id="495" dur="1500" fill="hold"/>
                                        <p:tgtEl>
                                          <p:spTgt spid="141"/>
                                        </p:tgtEl>
                                        <p:attrNameLst>
                                          <p:attrName>ppt_y</p:attrName>
                                        </p:attrNameLst>
                                      </p:cBhvr>
                                      <p:tavLst>
                                        <p:tav tm="0">
                                          <p:val>
                                            <p:strVal val="1+#ppt_h/2"/>
                                          </p:val>
                                        </p:tav>
                                        <p:tav tm="100000">
                                          <p:val>
                                            <p:strVal val="#ppt_y"/>
                                          </p:val>
                                        </p:tav>
                                      </p:tavLst>
                                    </p:anim>
                                  </p:childTnLst>
                                </p:cTn>
                              </p:par>
                            </p:childTnLst>
                          </p:cTn>
                        </p:par>
                        <p:par>
                          <p:cTn id="496" fill="hold">
                            <p:stCondLst>
                              <p:cond delay="8250"/>
                            </p:stCondLst>
                            <p:childTnLst>
                              <p:par>
                                <p:cTn id="497" presetID="49" presetClass="entr" presetSubtype="0" decel="100000" fill="hold" nodeType="afterEffect">
                                  <p:stCondLst>
                                    <p:cond delay="0"/>
                                  </p:stCondLst>
                                  <p:childTnLst>
                                    <p:set>
                                      <p:cBhvr>
                                        <p:cTn id="498" dur="1" fill="hold">
                                          <p:stCondLst>
                                            <p:cond delay="0"/>
                                          </p:stCondLst>
                                        </p:cTn>
                                        <p:tgtEl>
                                          <p:spTgt spid="148"/>
                                        </p:tgtEl>
                                        <p:attrNameLst>
                                          <p:attrName>style.visibility</p:attrName>
                                        </p:attrNameLst>
                                      </p:cBhvr>
                                      <p:to>
                                        <p:strVal val="visible"/>
                                      </p:to>
                                    </p:set>
                                    <p:anim calcmode="lin" valueType="num">
                                      <p:cBhvr>
                                        <p:cTn id="499" dur="500" fill="hold"/>
                                        <p:tgtEl>
                                          <p:spTgt spid="148"/>
                                        </p:tgtEl>
                                        <p:attrNameLst>
                                          <p:attrName>ppt_w</p:attrName>
                                        </p:attrNameLst>
                                      </p:cBhvr>
                                      <p:tavLst>
                                        <p:tav tm="0">
                                          <p:val>
                                            <p:fltVal val="0"/>
                                          </p:val>
                                        </p:tav>
                                        <p:tav tm="100000">
                                          <p:val>
                                            <p:strVal val="#ppt_w"/>
                                          </p:val>
                                        </p:tav>
                                      </p:tavLst>
                                    </p:anim>
                                    <p:anim calcmode="lin" valueType="num">
                                      <p:cBhvr>
                                        <p:cTn id="500" dur="500" fill="hold"/>
                                        <p:tgtEl>
                                          <p:spTgt spid="148"/>
                                        </p:tgtEl>
                                        <p:attrNameLst>
                                          <p:attrName>ppt_h</p:attrName>
                                        </p:attrNameLst>
                                      </p:cBhvr>
                                      <p:tavLst>
                                        <p:tav tm="0">
                                          <p:val>
                                            <p:fltVal val="0"/>
                                          </p:val>
                                        </p:tav>
                                        <p:tav tm="100000">
                                          <p:val>
                                            <p:strVal val="#ppt_h"/>
                                          </p:val>
                                        </p:tav>
                                      </p:tavLst>
                                    </p:anim>
                                    <p:anim calcmode="lin" valueType="num">
                                      <p:cBhvr>
                                        <p:cTn id="501" dur="500" fill="hold"/>
                                        <p:tgtEl>
                                          <p:spTgt spid="148"/>
                                        </p:tgtEl>
                                        <p:attrNameLst>
                                          <p:attrName>style.rotation</p:attrName>
                                        </p:attrNameLst>
                                      </p:cBhvr>
                                      <p:tavLst>
                                        <p:tav tm="0">
                                          <p:val>
                                            <p:fltVal val="360"/>
                                          </p:val>
                                        </p:tav>
                                        <p:tav tm="100000">
                                          <p:val>
                                            <p:fltVal val="0"/>
                                          </p:val>
                                        </p:tav>
                                      </p:tavLst>
                                    </p:anim>
                                    <p:animEffect transition="in" filter="fade">
                                      <p:cBhvr>
                                        <p:cTn id="502" dur="500"/>
                                        <p:tgtEl>
                                          <p:spTgt spid="148"/>
                                        </p:tgtEl>
                                      </p:cBhvr>
                                    </p:animEffect>
                                  </p:childTnLst>
                                </p:cTn>
                              </p:par>
                            </p:childTnLst>
                          </p:cTn>
                        </p:par>
                        <p:par>
                          <p:cTn id="503" fill="hold">
                            <p:stCondLst>
                              <p:cond delay="8750"/>
                            </p:stCondLst>
                            <p:childTnLst>
                              <p:par>
                                <p:cTn id="504" presetID="49" presetClass="entr" presetSubtype="0" decel="100000" fill="hold" nodeType="afterEffect">
                                  <p:stCondLst>
                                    <p:cond delay="0"/>
                                  </p:stCondLst>
                                  <p:childTnLst>
                                    <p:set>
                                      <p:cBhvr>
                                        <p:cTn id="505" dur="1" fill="hold">
                                          <p:stCondLst>
                                            <p:cond delay="0"/>
                                          </p:stCondLst>
                                        </p:cTn>
                                        <p:tgtEl>
                                          <p:spTgt spid="149"/>
                                        </p:tgtEl>
                                        <p:attrNameLst>
                                          <p:attrName>style.visibility</p:attrName>
                                        </p:attrNameLst>
                                      </p:cBhvr>
                                      <p:to>
                                        <p:strVal val="visible"/>
                                      </p:to>
                                    </p:set>
                                    <p:anim calcmode="lin" valueType="num">
                                      <p:cBhvr>
                                        <p:cTn id="506" dur="500" fill="hold"/>
                                        <p:tgtEl>
                                          <p:spTgt spid="149"/>
                                        </p:tgtEl>
                                        <p:attrNameLst>
                                          <p:attrName>ppt_w</p:attrName>
                                        </p:attrNameLst>
                                      </p:cBhvr>
                                      <p:tavLst>
                                        <p:tav tm="0">
                                          <p:val>
                                            <p:fltVal val="0"/>
                                          </p:val>
                                        </p:tav>
                                        <p:tav tm="100000">
                                          <p:val>
                                            <p:strVal val="#ppt_w"/>
                                          </p:val>
                                        </p:tav>
                                      </p:tavLst>
                                    </p:anim>
                                    <p:anim calcmode="lin" valueType="num">
                                      <p:cBhvr>
                                        <p:cTn id="507" dur="500" fill="hold"/>
                                        <p:tgtEl>
                                          <p:spTgt spid="149"/>
                                        </p:tgtEl>
                                        <p:attrNameLst>
                                          <p:attrName>ppt_h</p:attrName>
                                        </p:attrNameLst>
                                      </p:cBhvr>
                                      <p:tavLst>
                                        <p:tav tm="0">
                                          <p:val>
                                            <p:fltVal val="0"/>
                                          </p:val>
                                        </p:tav>
                                        <p:tav tm="100000">
                                          <p:val>
                                            <p:strVal val="#ppt_h"/>
                                          </p:val>
                                        </p:tav>
                                      </p:tavLst>
                                    </p:anim>
                                    <p:anim calcmode="lin" valueType="num">
                                      <p:cBhvr>
                                        <p:cTn id="508" dur="500" fill="hold"/>
                                        <p:tgtEl>
                                          <p:spTgt spid="149"/>
                                        </p:tgtEl>
                                        <p:attrNameLst>
                                          <p:attrName>style.rotation</p:attrName>
                                        </p:attrNameLst>
                                      </p:cBhvr>
                                      <p:tavLst>
                                        <p:tav tm="0">
                                          <p:val>
                                            <p:fltVal val="360"/>
                                          </p:val>
                                        </p:tav>
                                        <p:tav tm="100000">
                                          <p:val>
                                            <p:fltVal val="0"/>
                                          </p:val>
                                        </p:tav>
                                      </p:tavLst>
                                    </p:anim>
                                    <p:animEffect transition="in" filter="fade">
                                      <p:cBhvr>
                                        <p:cTn id="509" dur="500"/>
                                        <p:tgtEl>
                                          <p:spTgt spid="149"/>
                                        </p:tgtEl>
                                      </p:cBhvr>
                                    </p:animEffect>
                                  </p:childTnLst>
                                </p:cTn>
                              </p:par>
                            </p:childTnLst>
                          </p:cTn>
                        </p:par>
                        <p:par>
                          <p:cTn id="510" fill="hold">
                            <p:stCondLst>
                              <p:cond delay="9250"/>
                            </p:stCondLst>
                            <p:childTnLst>
                              <p:par>
                                <p:cTn id="511" presetID="49" presetClass="entr" presetSubtype="0" decel="100000" fill="hold" nodeType="afterEffect">
                                  <p:stCondLst>
                                    <p:cond delay="0"/>
                                  </p:stCondLst>
                                  <p:childTnLst>
                                    <p:set>
                                      <p:cBhvr>
                                        <p:cTn id="512" dur="1" fill="hold">
                                          <p:stCondLst>
                                            <p:cond delay="0"/>
                                          </p:stCondLst>
                                        </p:cTn>
                                        <p:tgtEl>
                                          <p:spTgt spid="153"/>
                                        </p:tgtEl>
                                        <p:attrNameLst>
                                          <p:attrName>style.visibility</p:attrName>
                                        </p:attrNameLst>
                                      </p:cBhvr>
                                      <p:to>
                                        <p:strVal val="visible"/>
                                      </p:to>
                                    </p:set>
                                    <p:anim calcmode="lin" valueType="num">
                                      <p:cBhvr>
                                        <p:cTn id="513" dur="500" fill="hold"/>
                                        <p:tgtEl>
                                          <p:spTgt spid="153"/>
                                        </p:tgtEl>
                                        <p:attrNameLst>
                                          <p:attrName>ppt_w</p:attrName>
                                        </p:attrNameLst>
                                      </p:cBhvr>
                                      <p:tavLst>
                                        <p:tav tm="0">
                                          <p:val>
                                            <p:fltVal val="0"/>
                                          </p:val>
                                        </p:tav>
                                        <p:tav tm="100000">
                                          <p:val>
                                            <p:strVal val="#ppt_w"/>
                                          </p:val>
                                        </p:tav>
                                      </p:tavLst>
                                    </p:anim>
                                    <p:anim calcmode="lin" valueType="num">
                                      <p:cBhvr>
                                        <p:cTn id="514" dur="500" fill="hold"/>
                                        <p:tgtEl>
                                          <p:spTgt spid="153"/>
                                        </p:tgtEl>
                                        <p:attrNameLst>
                                          <p:attrName>ppt_h</p:attrName>
                                        </p:attrNameLst>
                                      </p:cBhvr>
                                      <p:tavLst>
                                        <p:tav tm="0">
                                          <p:val>
                                            <p:fltVal val="0"/>
                                          </p:val>
                                        </p:tav>
                                        <p:tav tm="100000">
                                          <p:val>
                                            <p:strVal val="#ppt_h"/>
                                          </p:val>
                                        </p:tav>
                                      </p:tavLst>
                                    </p:anim>
                                    <p:anim calcmode="lin" valueType="num">
                                      <p:cBhvr>
                                        <p:cTn id="515" dur="500" fill="hold"/>
                                        <p:tgtEl>
                                          <p:spTgt spid="153"/>
                                        </p:tgtEl>
                                        <p:attrNameLst>
                                          <p:attrName>style.rotation</p:attrName>
                                        </p:attrNameLst>
                                      </p:cBhvr>
                                      <p:tavLst>
                                        <p:tav tm="0">
                                          <p:val>
                                            <p:fltVal val="360"/>
                                          </p:val>
                                        </p:tav>
                                        <p:tav tm="100000">
                                          <p:val>
                                            <p:fltVal val="0"/>
                                          </p:val>
                                        </p:tav>
                                      </p:tavLst>
                                    </p:anim>
                                    <p:animEffect transition="in" filter="fade">
                                      <p:cBhvr>
                                        <p:cTn id="516"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1297</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2018-11-12T20:27:40Z</dcterms:modified>
</cp:coreProperties>
</file>