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3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8583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Freeform: Shape 18">
            <a:extLst>
              <a:ext uri="{FF2B5EF4-FFF2-40B4-BE49-F238E27FC236}">
                <a16:creationId xmlns:a16="http://schemas.microsoft.com/office/drawing/2014/main" id="{3B9203E3-1EDB-4F42-98E6-339728D03CB5}"/>
              </a:ext>
            </a:extLst>
          </p:cNvPr>
          <p:cNvSpPr/>
          <p:nvPr/>
        </p:nvSpPr>
        <p:spPr>
          <a:xfrm rot="10297943">
            <a:off x="3640573" y="2531394"/>
            <a:ext cx="1371600" cy="1960818"/>
          </a:xfrm>
          <a:custGeom>
            <a:avLst/>
            <a:gdLst>
              <a:gd name="connsiteX0" fmla="*/ 876632 w 1371600"/>
              <a:gd name="connsiteY0" fmla="*/ 1960818 h 1960818"/>
              <a:gd name="connsiteX1" fmla="*/ 109472 w 1371600"/>
              <a:gd name="connsiteY1" fmla="*/ 1823783 h 1960818"/>
              <a:gd name="connsiteX2" fmla="*/ 179505 w 1371600"/>
              <a:gd name="connsiteY2" fmla="*/ 1684244 h 1960818"/>
              <a:gd name="connsiteX3" fmla="*/ 330251 w 1371600"/>
              <a:gd name="connsiteY3" fmla="*/ 1127326 h 1960818"/>
              <a:gd name="connsiteX4" fmla="*/ 332551 w 1371600"/>
              <a:gd name="connsiteY4" fmla="*/ 1097280 h 1960818"/>
              <a:gd name="connsiteX5" fmla="*/ 0 w 1371600"/>
              <a:gd name="connsiteY5" fmla="*/ 1097280 h 1960818"/>
              <a:gd name="connsiteX6" fmla="*/ 685800 w 1371600"/>
              <a:gd name="connsiteY6" fmla="*/ 0 h 1960818"/>
              <a:gd name="connsiteX7" fmla="*/ 1371600 w 1371600"/>
              <a:gd name="connsiteY7" fmla="*/ 1097280 h 1960818"/>
              <a:gd name="connsiteX8" fmla="*/ 1083427 w 1371600"/>
              <a:gd name="connsiteY8" fmla="*/ 1097280 h 1960818"/>
              <a:gd name="connsiteX9" fmla="*/ 1076033 w 1371600"/>
              <a:gd name="connsiteY9" fmla="*/ 1212939 h 1960818"/>
              <a:gd name="connsiteX10" fmla="*/ 960813 w 1371600"/>
              <a:gd name="connsiteY10" fmla="*/ 1741160 h 19608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71600" h="1960818">
                <a:moveTo>
                  <a:pt x="876632" y="1960818"/>
                </a:moveTo>
                <a:lnTo>
                  <a:pt x="109472" y="1823783"/>
                </a:lnTo>
                <a:lnTo>
                  <a:pt x="179505" y="1684244"/>
                </a:lnTo>
                <a:cubicBezTo>
                  <a:pt x="255744" y="1511599"/>
                  <a:pt x="307594" y="1324688"/>
                  <a:pt x="330251" y="1127326"/>
                </a:cubicBezTo>
                <a:lnTo>
                  <a:pt x="332551" y="1097280"/>
                </a:lnTo>
                <a:lnTo>
                  <a:pt x="0" y="1097280"/>
                </a:lnTo>
                <a:lnTo>
                  <a:pt x="685800" y="0"/>
                </a:lnTo>
                <a:lnTo>
                  <a:pt x="1371600" y="1097280"/>
                </a:lnTo>
                <a:lnTo>
                  <a:pt x="1083427" y="1097280"/>
                </a:lnTo>
                <a:lnTo>
                  <a:pt x="1076033" y="1212939"/>
                </a:lnTo>
                <a:cubicBezTo>
                  <a:pt x="1055018" y="1395999"/>
                  <a:pt x="1015951" y="1572597"/>
                  <a:pt x="960813" y="1741160"/>
                </a:cubicBez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solidFill>
              <a:schemeClr val="bg1">
                <a:alpha val="40000"/>
              </a:schemeClr>
            </a:solidFill>
          </a:ln>
          <a:effectLst>
            <a:outerShdw blurRad="190500" dist="1905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70844CAE-247E-411F-82BE-24C1053AC3DD}"/>
              </a:ext>
            </a:extLst>
          </p:cNvPr>
          <p:cNvSpPr/>
          <p:nvPr/>
        </p:nvSpPr>
        <p:spPr>
          <a:xfrm rot="10432946">
            <a:off x="4124803" y="1403119"/>
            <a:ext cx="1038998" cy="1032901"/>
          </a:xfrm>
          <a:custGeom>
            <a:avLst/>
            <a:gdLst>
              <a:gd name="connsiteX0" fmla="*/ 451899 w 1038998"/>
              <a:gd name="connsiteY0" fmla="*/ 1032901 h 1032901"/>
              <a:gd name="connsiteX1" fmla="*/ 0 w 1038998"/>
              <a:gd name="connsiteY1" fmla="*/ 433345 h 1032901"/>
              <a:gd name="connsiteX2" fmla="*/ 10130 w 1038998"/>
              <a:gd name="connsiteY2" fmla="*/ 425969 h 1032901"/>
              <a:gd name="connsiteX3" fmla="*/ 353039 w 1038998"/>
              <a:gd name="connsiteY3" fmla="*/ 53486 h 1032901"/>
              <a:gd name="connsiteX4" fmla="*/ 386813 w 1038998"/>
              <a:gd name="connsiteY4" fmla="*/ 0 h 1032901"/>
              <a:gd name="connsiteX5" fmla="*/ 1038998 w 1038998"/>
              <a:gd name="connsiteY5" fmla="*/ 371814 h 1032901"/>
              <a:gd name="connsiteX6" fmla="*/ 968001 w 1038998"/>
              <a:gd name="connsiteY6" fmla="*/ 484251 h 1032901"/>
              <a:gd name="connsiteX7" fmla="*/ 490911 w 1038998"/>
              <a:gd name="connsiteY7" fmla="*/ 1002488 h 1032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38998" h="1032901">
                <a:moveTo>
                  <a:pt x="451899" y="1032901"/>
                </a:moveTo>
                <a:lnTo>
                  <a:pt x="0" y="433345"/>
                </a:lnTo>
                <a:lnTo>
                  <a:pt x="10130" y="425969"/>
                </a:lnTo>
                <a:cubicBezTo>
                  <a:pt x="139766" y="317894"/>
                  <a:pt x="255303" y="192753"/>
                  <a:pt x="353039" y="53486"/>
                </a:cubicBezTo>
                <a:lnTo>
                  <a:pt x="386813" y="0"/>
                </a:lnTo>
                <a:lnTo>
                  <a:pt x="1038998" y="371814"/>
                </a:lnTo>
                <a:lnTo>
                  <a:pt x="968001" y="484251"/>
                </a:lnTo>
                <a:cubicBezTo>
                  <a:pt x="832020" y="678013"/>
                  <a:pt x="671274" y="852122"/>
                  <a:pt x="490911" y="1002488"/>
                </a:cubicBezTo>
                <a:close/>
              </a:path>
            </a:pathLst>
          </a:custGeom>
          <a:solidFill>
            <a:srgbClr val="85C401"/>
          </a:solidFill>
          <a:ln>
            <a:solidFill>
              <a:schemeClr val="bg1">
                <a:alpha val="40000"/>
              </a:schemeClr>
            </a:solidFill>
          </a:ln>
          <a:effectLst>
            <a:outerShdw blurRad="190500" dist="1905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6351850D-1FB0-4B02-A0B4-A0E7B2665A15}"/>
              </a:ext>
            </a:extLst>
          </p:cNvPr>
          <p:cNvSpPr/>
          <p:nvPr/>
        </p:nvSpPr>
        <p:spPr>
          <a:xfrm rot="12120000">
            <a:off x="4883573" y="766602"/>
            <a:ext cx="1038998" cy="1032901"/>
          </a:xfrm>
          <a:custGeom>
            <a:avLst/>
            <a:gdLst>
              <a:gd name="connsiteX0" fmla="*/ 451899 w 1038998"/>
              <a:gd name="connsiteY0" fmla="*/ 1032901 h 1032901"/>
              <a:gd name="connsiteX1" fmla="*/ 0 w 1038998"/>
              <a:gd name="connsiteY1" fmla="*/ 433345 h 1032901"/>
              <a:gd name="connsiteX2" fmla="*/ 10130 w 1038998"/>
              <a:gd name="connsiteY2" fmla="*/ 425969 h 1032901"/>
              <a:gd name="connsiteX3" fmla="*/ 353039 w 1038998"/>
              <a:gd name="connsiteY3" fmla="*/ 53486 h 1032901"/>
              <a:gd name="connsiteX4" fmla="*/ 386813 w 1038998"/>
              <a:gd name="connsiteY4" fmla="*/ 0 h 1032901"/>
              <a:gd name="connsiteX5" fmla="*/ 1038998 w 1038998"/>
              <a:gd name="connsiteY5" fmla="*/ 371814 h 1032901"/>
              <a:gd name="connsiteX6" fmla="*/ 968001 w 1038998"/>
              <a:gd name="connsiteY6" fmla="*/ 484251 h 1032901"/>
              <a:gd name="connsiteX7" fmla="*/ 490911 w 1038998"/>
              <a:gd name="connsiteY7" fmla="*/ 1002488 h 1032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38998" h="1032901">
                <a:moveTo>
                  <a:pt x="451899" y="1032901"/>
                </a:moveTo>
                <a:lnTo>
                  <a:pt x="0" y="433345"/>
                </a:lnTo>
                <a:lnTo>
                  <a:pt x="10130" y="425969"/>
                </a:lnTo>
                <a:cubicBezTo>
                  <a:pt x="139766" y="317894"/>
                  <a:pt x="255303" y="192753"/>
                  <a:pt x="353039" y="53486"/>
                </a:cubicBezTo>
                <a:lnTo>
                  <a:pt x="386813" y="0"/>
                </a:lnTo>
                <a:lnTo>
                  <a:pt x="1038998" y="371814"/>
                </a:lnTo>
                <a:lnTo>
                  <a:pt x="968001" y="484251"/>
                </a:lnTo>
                <a:cubicBezTo>
                  <a:pt x="832020" y="678013"/>
                  <a:pt x="671274" y="852122"/>
                  <a:pt x="490911" y="1002488"/>
                </a:cubicBezTo>
                <a:close/>
              </a:path>
            </a:pathLst>
          </a:custGeom>
          <a:solidFill>
            <a:srgbClr val="FF2B2A"/>
          </a:solidFill>
          <a:ln>
            <a:solidFill>
              <a:schemeClr val="bg1">
                <a:alpha val="40000"/>
              </a:schemeClr>
            </a:solidFill>
          </a:ln>
          <a:effectLst>
            <a:outerShdw blurRad="190500" dist="1905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08D8AFE6-2A46-46CA-BADF-B7724094778B}"/>
              </a:ext>
            </a:extLst>
          </p:cNvPr>
          <p:cNvSpPr/>
          <p:nvPr/>
        </p:nvSpPr>
        <p:spPr>
          <a:xfrm rot="20890455">
            <a:off x="7608884" y="1687056"/>
            <a:ext cx="1371600" cy="1960818"/>
          </a:xfrm>
          <a:custGeom>
            <a:avLst/>
            <a:gdLst>
              <a:gd name="connsiteX0" fmla="*/ 876632 w 1371600"/>
              <a:gd name="connsiteY0" fmla="*/ 1960818 h 1960818"/>
              <a:gd name="connsiteX1" fmla="*/ 109472 w 1371600"/>
              <a:gd name="connsiteY1" fmla="*/ 1823783 h 1960818"/>
              <a:gd name="connsiteX2" fmla="*/ 179505 w 1371600"/>
              <a:gd name="connsiteY2" fmla="*/ 1684244 h 1960818"/>
              <a:gd name="connsiteX3" fmla="*/ 330251 w 1371600"/>
              <a:gd name="connsiteY3" fmla="*/ 1127326 h 1960818"/>
              <a:gd name="connsiteX4" fmla="*/ 332551 w 1371600"/>
              <a:gd name="connsiteY4" fmla="*/ 1097280 h 1960818"/>
              <a:gd name="connsiteX5" fmla="*/ 0 w 1371600"/>
              <a:gd name="connsiteY5" fmla="*/ 1097280 h 1960818"/>
              <a:gd name="connsiteX6" fmla="*/ 685800 w 1371600"/>
              <a:gd name="connsiteY6" fmla="*/ 0 h 1960818"/>
              <a:gd name="connsiteX7" fmla="*/ 1371600 w 1371600"/>
              <a:gd name="connsiteY7" fmla="*/ 1097280 h 1960818"/>
              <a:gd name="connsiteX8" fmla="*/ 1083427 w 1371600"/>
              <a:gd name="connsiteY8" fmla="*/ 1097280 h 1960818"/>
              <a:gd name="connsiteX9" fmla="*/ 1076033 w 1371600"/>
              <a:gd name="connsiteY9" fmla="*/ 1212939 h 1960818"/>
              <a:gd name="connsiteX10" fmla="*/ 960813 w 1371600"/>
              <a:gd name="connsiteY10" fmla="*/ 1741160 h 19608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71600" h="1960818">
                <a:moveTo>
                  <a:pt x="876632" y="1960818"/>
                </a:moveTo>
                <a:lnTo>
                  <a:pt x="109472" y="1823783"/>
                </a:lnTo>
                <a:lnTo>
                  <a:pt x="179505" y="1684244"/>
                </a:lnTo>
                <a:cubicBezTo>
                  <a:pt x="255744" y="1511599"/>
                  <a:pt x="307594" y="1324688"/>
                  <a:pt x="330251" y="1127326"/>
                </a:cubicBezTo>
                <a:lnTo>
                  <a:pt x="332551" y="1097280"/>
                </a:lnTo>
                <a:lnTo>
                  <a:pt x="0" y="1097280"/>
                </a:lnTo>
                <a:lnTo>
                  <a:pt x="685800" y="0"/>
                </a:lnTo>
                <a:lnTo>
                  <a:pt x="1371600" y="1097280"/>
                </a:lnTo>
                <a:lnTo>
                  <a:pt x="1083427" y="1097280"/>
                </a:lnTo>
                <a:lnTo>
                  <a:pt x="1076033" y="1212939"/>
                </a:lnTo>
                <a:cubicBezTo>
                  <a:pt x="1055018" y="1395999"/>
                  <a:pt x="1015951" y="1572597"/>
                  <a:pt x="960813" y="1741160"/>
                </a:cubicBez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solidFill>
              <a:schemeClr val="bg1">
                <a:alpha val="40000"/>
              </a:schemeClr>
            </a:solidFill>
          </a:ln>
          <a:effectLst>
            <a:outerShdw blurRad="190500" dist="1905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79319E84-57AA-4FC2-A3A3-CF86284A53D2}"/>
              </a:ext>
            </a:extLst>
          </p:cNvPr>
          <p:cNvSpPr/>
          <p:nvPr/>
        </p:nvSpPr>
        <p:spPr>
          <a:xfrm rot="21025458">
            <a:off x="7553878" y="3759526"/>
            <a:ext cx="1038998" cy="1032901"/>
          </a:xfrm>
          <a:custGeom>
            <a:avLst/>
            <a:gdLst>
              <a:gd name="connsiteX0" fmla="*/ 451899 w 1038998"/>
              <a:gd name="connsiteY0" fmla="*/ 1032901 h 1032901"/>
              <a:gd name="connsiteX1" fmla="*/ 0 w 1038998"/>
              <a:gd name="connsiteY1" fmla="*/ 433345 h 1032901"/>
              <a:gd name="connsiteX2" fmla="*/ 10130 w 1038998"/>
              <a:gd name="connsiteY2" fmla="*/ 425969 h 1032901"/>
              <a:gd name="connsiteX3" fmla="*/ 353039 w 1038998"/>
              <a:gd name="connsiteY3" fmla="*/ 53486 h 1032901"/>
              <a:gd name="connsiteX4" fmla="*/ 386813 w 1038998"/>
              <a:gd name="connsiteY4" fmla="*/ 0 h 1032901"/>
              <a:gd name="connsiteX5" fmla="*/ 1038998 w 1038998"/>
              <a:gd name="connsiteY5" fmla="*/ 371814 h 1032901"/>
              <a:gd name="connsiteX6" fmla="*/ 968001 w 1038998"/>
              <a:gd name="connsiteY6" fmla="*/ 484251 h 1032901"/>
              <a:gd name="connsiteX7" fmla="*/ 490911 w 1038998"/>
              <a:gd name="connsiteY7" fmla="*/ 1002488 h 1032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38998" h="1032901">
                <a:moveTo>
                  <a:pt x="451899" y="1032901"/>
                </a:moveTo>
                <a:lnTo>
                  <a:pt x="0" y="433345"/>
                </a:lnTo>
                <a:lnTo>
                  <a:pt x="10130" y="425969"/>
                </a:lnTo>
                <a:cubicBezTo>
                  <a:pt x="139766" y="317894"/>
                  <a:pt x="255303" y="192753"/>
                  <a:pt x="353039" y="53486"/>
                </a:cubicBezTo>
                <a:lnTo>
                  <a:pt x="386813" y="0"/>
                </a:lnTo>
                <a:lnTo>
                  <a:pt x="1038998" y="371814"/>
                </a:lnTo>
                <a:lnTo>
                  <a:pt x="968001" y="484251"/>
                </a:lnTo>
                <a:cubicBezTo>
                  <a:pt x="832020" y="678013"/>
                  <a:pt x="671274" y="852122"/>
                  <a:pt x="490911" y="1002488"/>
                </a:cubicBezTo>
                <a:close/>
              </a:path>
            </a:pathLst>
          </a:custGeom>
          <a:solidFill>
            <a:srgbClr val="FFA803"/>
          </a:solidFill>
          <a:ln>
            <a:solidFill>
              <a:schemeClr val="bg1">
                <a:alpha val="40000"/>
              </a:schemeClr>
            </a:solidFill>
          </a:ln>
          <a:effectLst>
            <a:outerShdw blurRad="190500" dist="1905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ECB53D88-2BFC-48E4-871D-B56CA254D17C}"/>
              </a:ext>
            </a:extLst>
          </p:cNvPr>
          <p:cNvSpPr/>
          <p:nvPr/>
        </p:nvSpPr>
        <p:spPr>
          <a:xfrm rot="1112512">
            <a:off x="6834883" y="4440653"/>
            <a:ext cx="1038998" cy="1032901"/>
          </a:xfrm>
          <a:custGeom>
            <a:avLst/>
            <a:gdLst>
              <a:gd name="connsiteX0" fmla="*/ 451899 w 1038998"/>
              <a:gd name="connsiteY0" fmla="*/ 1032901 h 1032901"/>
              <a:gd name="connsiteX1" fmla="*/ 0 w 1038998"/>
              <a:gd name="connsiteY1" fmla="*/ 433345 h 1032901"/>
              <a:gd name="connsiteX2" fmla="*/ 10130 w 1038998"/>
              <a:gd name="connsiteY2" fmla="*/ 425969 h 1032901"/>
              <a:gd name="connsiteX3" fmla="*/ 353039 w 1038998"/>
              <a:gd name="connsiteY3" fmla="*/ 53486 h 1032901"/>
              <a:gd name="connsiteX4" fmla="*/ 386813 w 1038998"/>
              <a:gd name="connsiteY4" fmla="*/ 0 h 1032901"/>
              <a:gd name="connsiteX5" fmla="*/ 1038998 w 1038998"/>
              <a:gd name="connsiteY5" fmla="*/ 371814 h 1032901"/>
              <a:gd name="connsiteX6" fmla="*/ 968001 w 1038998"/>
              <a:gd name="connsiteY6" fmla="*/ 484251 h 1032901"/>
              <a:gd name="connsiteX7" fmla="*/ 490911 w 1038998"/>
              <a:gd name="connsiteY7" fmla="*/ 1002488 h 1032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38998" h="1032901">
                <a:moveTo>
                  <a:pt x="451899" y="1032901"/>
                </a:moveTo>
                <a:lnTo>
                  <a:pt x="0" y="433345"/>
                </a:lnTo>
                <a:lnTo>
                  <a:pt x="10130" y="425969"/>
                </a:lnTo>
                <a:cubicBezTo>
                  <a:pt x="139766" y="317894"/>
                  <a:pt x="255303" y="192753"/>
                  <a:pt x="353039" y="53486"/>
                </a:cubicBezTo>
                <a:lnTo>
                  <a:pt x="386813" y="0"/>
                </a:lnTo>
                <a:lnTo>
                  <a:pt x="1038998" y="371814"/>
                </a:lnTo>
                <a:lnTo>
                  <a:pt x="968001" y="484251"/>
                </a:lnTo>
                <a:cubicBezTo>
                  <a:pt x="832020" y="678013"/>
                  <a:pt x="671274" y="852122"/>
                  <a:pt x="490911" y="1002488"/>
                </a:cubicBezTo>
                <a:close/>
              </a:path>
            </a:pathLst>
          </a:custGeom>
          <a:solidFill>
            <a:srgbClr val="3EB8CD"/>
          </a:solidFill>
          <a:ln>
            <a:solidFill>
              <a:schemeClr val="bg1">
                <a:alpha val="40000"/>
              </a:schemeClr>
            </a:solidFill>
          </a:ln>
          <a:effectLst>
            <a:outerShdw blurRad="190500" dist="1905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57F874F5-BACC-4714-9C4D-47F05446685E}"/>
              </a:ext>
            </a:extLst>
          </p:cNvPr>
          <p:cNvSpPr txBox="1"/>
          <p:nvPr/>
        </p:nvSpPr>
        <p:spPr>
          <a:xfrm>
            <a:off x="155143" y="1364107"/>
            <a:ext cx="3856823" cy="1526572"/>
          </a:xfrm>
          <a:prstGeom prst="rect">
            <a:avLst/>
          </a:prstGeom>
          <a:noFill/>
        </p:spPr>
        <p:txBody>
          <a:bodyPr wrap="square" rtlCol="0">
            <a:spAutoFit/>
          </a:bodyPr>
          <a:lstStyle/>
          <a:p>
            <a:pPr defTabSz="1219170">
              <a:spcBef>
                <a:spcPct val="20000"/>
              </a:spcBef>
              <a:defRPr/>
            </a:pPr>
            <a:r>
              <a:rPr lang="en-US" dirty="0">
                <a:solidFill>
                  <a:srgbClr val="FF2B2A"/>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8" name="TextBox 37">
            <a:extLst>
              <a:ext uri="{FF2B5EF4-FFF2-40B4-BE49-F238E27FC236}">
                <a16:creationId xmlns:a16="http://schemas.microsoft.com/office/drawing/2014/main" id="{850E2D6E-187A-41F6-9845-31EE614AC0D2}"/>
              </a:ext>
            </a:extLst>
          </p:cNvPr>
          <p:cNvSpPr txBox="1"/>
          <p:nvPr/>
        </p:nvSpPr>
        <p:spPr>
          <a:xfrm>
            <a:off x="155143" y="3657837"/>
            <a:ext cx="3648231" cy="1526572"/>
          </a:xfrm>
          <a:prstGeom prst="rect">
            <a:avLst/>
          </a:prstGeom>
          <a:noFill/>
        </p:spPr>
        <p:txBody>
          <a:bodyPr wrap="square" rtlCol="0">
            <a:spAutoFit/>
          </a:bodyPr>
          <a:lstStyle/>
          <a:p>
            <a:pPr defTabSz="1219170">
              <a:spcBef>
                <a:spcPct val="20000"/>
              </a:spcBef>
              <a:defRPr/>
            </a:pPr>
            <a:r>
              <a:rPr lang="en-US" dirty="0">
                <a:solidFill>
                  <a:srgbClr val="85C40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9" name="TextBox 38">
            <a:extLst>
              <a:ext uri="{FF2B5EF4-FFF2-40B4-BE49-F238E27FC236}">
                <a16:creationId xmlns:a16="http://schemas.microsoft.com/office/drawing/2014/main" id="{29ECA02B-1F87-4202-AD92-AFDF301115FB}"/>
              </a:ext>
            </a:extLst>
          </p:cNvPr>
          <p:cNvSpPr txBox="1"/>
          <p:nvPr/>
        </p:nvSpPr>
        <p:spPr>
          <a:xfrm>
            <a:off x="4267200" y="5273709"/>
            <a:ext cx="4129158" cy="1526572"/>
          </a:xfrm>
          <a:prstGeom prst="rect">
            <a:avLst/>
          </a:prstGeom>
          <a:noFill/>
        </p:spPr>
        <p:txBody>
          <a:bodyPr wrap="square" rtlCol="0">
            <a:spAutoFit/>
          </a:bodyPr>
          <a:lstStyle/>
          <a:p>
            <a:pPr defTabSz="1219170">
              <a:spcBef>
                <a:spcPct val="20000"/>
              </a:spcBef>
              <a:defRPr/>
            </a:pPr>
            <a:r>
              <a:rPr lang="en-US" dirty="0">
                <a:solidFill>
                  <a:srgbClr val="3EB8CD"/>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40" name="TextBox 39">
            <a:extLst>
              <a:ext uri="{FF2B5EF4-FFF2-40B4-BE49-F238E27FC236}">
                <a16:creationId xmlns:a16="http://schemas.microsoft.com/office/drawing/2014/main" id="{89AAAE88-8665-4713-83DD-A2CD568091A5}"/>
              </a:ext>
            </a:extLst>
          </p:cNvPr>
          <p:cNvSpPr txBox="1"/>
          <p:nvPr/>
        </p:nvSpPr>
        <p:spPr>
          <a:xfrm>
            <a:off x="8596028" y="4212015"/>
            <a:ext cx="3595971" cy="1711238"/>
          </a:xfrm>
          <a:prstGeom prst="rect">
            <a:avLst/>
          </a:prstGeom>
          <a:noFill/>
        </p:spPr>
        <p:txBody>
          <a:bodyPr wrap="square" rtlCol="0">
            <a:spAutoFit/>
          </a:bodyPr>
          <a:lstStyle/>
          <a:p>
            <a:pPr defTabSz="1219170">
              <a:spcBef>
                <a:spcPct val="20000"/>
              </a:spcBef>
              <a:defRPr/>
            </a:pPr>
            <a:r>
              <a:rPr lang="en-US" dirty="0">
                <a:solidFill>
                  <a:srgbClr val="FFA803"/>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41" name="TextBox 40">
            <a:extLst>
              <a:ext uri="{FF2B5EF4-FFF2-40B4-BE49-F238E27FC236}">
                <a16:creationId xmlns:a16="http://schemas.microsoft.com/office/drawing/2014/main" id="{A8AE023D-D0C2-4FCC-81D1-B4E5C5A1C701}"/>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56595E"/>
                </a:solidFill>
                <a:latin typeface="Bernard MT Condensed" panose="02050806060905020404" pitchFamily="18" charset="0"/>
              </a:rPr>
              <a:t>TITLE GOES HERE</a:t>
            </a:r>
          </a:p>
          <a:p>
            <a:pPr algn="r"/>
            <a:r>
              <a:rPr lang="en-US" dirty="0">
                <a:solidFill>
                  <a:srgbClr val="56595E"/>
                </a:solidFill>
                <a:latin typeface="Candara" panose="020E0502030303020204" pitchFamily="34" charset="0"/>
              </a:rPr>
              <a:t>Your Subtitle</a:t>
            </a:r>
          </a:p>
        </p:txBody>
      </p:sp>
      <p:grpSp>
        <p:nvGrpSpPr>
          <p:cNvPr id="51" name="Group 50">
            <a:extLst>
              <a:ext uri="{FF2B5EF4-FFF2-40B4-BE49-F238E27FC236}">
                <a16:creationId xmlns:a16="http://schemas.microsoft.com/office/drawing/2014/main" id="{369D0FC6-192C-4149-87D7-AEDC6FA599F5}"/>
              </a:ext>
            </a:extLst>
          </p:cNvPr>
          <p:cNvGrpSpPr/>
          <p:nvPr/>
        </p:nvGrpSpPr>
        <p:grpSpPr>
          <a:xfrm>
            <a:off x="5171700" y="2016261"/>
            <a:ext cx="2286000" cy="2286000"/>
            <a:chOff x="4978999" y="2195515"/>
            <a:chExt cx="2286000" cy="2286000"/>
          </a:xfrm>
          <a:effectLst>
            <a:outerShdw blurRad="190500" dist="190500" dir="2700000" algn="tl" rotWithShape="0">
              <a:prstClr val="black">
                <a:alpha val="40000"/>
              </a:prstClr>
            </a:outerShdw>
          </a:effectLst>
        </p:grpSpPr>
        <p:grpSp>
          <p:nvGrpSpPr>
            <p:cNvPr id="42" name="Group 41">
              <a:extLst>
                <a:ext uri="{FF2B5EF4-FFF2-40B4-BE49-F238E27FC236}">
                  <a16:creationId xmlns:a16="http://schemas.microsoft.com/office/drawing/2014/main" id="{7988769E-A633-4C89-BA28-7192FD85FD4A}"/>
                </a:ext>
              </a:extLst>
            </p:cNvPr>
            <p:cNvGrpSpPr>
              <a:grpSpLocks noChangeAspect="1"/>
            </p:cNvGrpSpPr>
            <p:nvPr/>
          </p:nvGrpSpPr>
          <p:grpSpPr>
            <a:xfrm rot="2660759">
              <a:off x="4978999" y="2195515"/>
              <a:ext cx="2286000" cy="2286000"/>
              <a:chOff x="3307080" y="1180751"/>
              <a:chExt cx="3200400" cy="3200400"/>
            </a:xfrm>
          </p:grpSpPr>
          <p:grpSp>
            <p:nvGrpSpPr>
              <p:cNvPr id="43" name="Group 42">
                <a:extLst>
                  <a:ext uri="{FF2B5EF4-FFF2-40B4-BE49-F238E27FC236}">
                    <a16:creationId xmlns:a16="http://schemas.microsoft.com/office/drawing/2014/main" id="{0F6AEC9A-EE50-4368-A423-7221358CE8ED}"/>
                  </a:ext>
                </a:extLst>
              </p:cNvPr>
              <p:cNvGrpSpPr/>
              <p:nvPr/>
            </p:nvGrpSpPr>
            <p:grpSpPr>
              <a:xfrm rot="-2700000">
                <a:off x="3307080" y="1180751"/>
                <a:ext cx="3200400" cy="3200400"/>
                <a:chOff x="4526280" y="1042417"/>
                <a:chExt cx="3200400" cy="3200400"/>
              </a:xfrm>
              <a:effectLst>
                <a:outerShdw blurRad="63500" sx="102000" sy="102000" algn="ctr" rotWithShape="0">
                  <a:prstClr val="black">
                    <a:alpha val="40000"/>
                  </a:prstClr>
                </a:outerShdw>
              </a:effectLst>
            </p:grpSpPr>
            <p:sp>
              <p:nvSpPr>
                <p:cNvPr id="45" name="Freeform: Shape 44">
                  <a:extLst>
                    <a:ext uri="{FF2B5EF4-FFF2-40B4-BE49-F238E27FC236}">
                      <a16:creationId xmlns:a16="http://schemas.microsoft.com/office/drawing/2014/main" id="{48CB25CC-D55B-4263-A367-3E18A121A3BD}"/>
                    </a:ext>
                  </a:extLst>
                </p:cNvPr>
                <p:cNvSpPr>
                  <a:spLocks noChangeAspect="1"/>
                </p:cNvSpPr>
                <p:nvPr/>
              </p:nvSpPr>
              <p:spPr>
                <a:xfrm>
                  <a:off x="4526280" y="1042417"/>
                  <a:ext cx="3200400" cy="3200400"/>
                </a:xfrm>
                <a:custGeom>
                  <a:avLst/>
                  <a:gdLst>
                    <a:gd name="connsiteX0" fmla="*/ 2570035 w 3200400"/>
                    <a:gd name="connsiteY0" fmla="*/ 2579716 h 3200400"/>
                    <a:gd name="connsiteX1" fmla="*/ 1720460 w 3200400"/>
                    <a:gd name="connsiteY1" fmla="*/ 2980444 h 3200400"/>
                    <a:gd name="connsiteX2" fmla="*/ 1609597 w 3200400"/>
                    <a:gd name="connsiteY2" fmla="*/ 2985738 h 3200400"/>
                    <a:gd name="connsiteX3" fmla="*/ 1610560 w 3200400"/>
                    <a:gd name="connsiteY3" fmla="*/ 3150284 h 3200400"/>
                    <a:gd name="connsiteX4" fmla="*/ 1736237 w 3200400"/>
                    <a:gd name="connsiteY4" fmla="*/ 3144284 h 3200400"/>
                    <a:gd name="connsiteX5" fmla="*/ 2686419 w 3200400"/>
                    <a:gd name="connsiteY5" fmla="*/ 2696100 h 3200400"/>
                    <a:gd name="connsiteX6" fmla="*/ 616905 w 3200400"/>
                    <a:gd name="connsiteY6" fmla="*/ 2577835 h 3200400"/>
                    <a:gd name="connsiteX7" fmla="*/ 499210 w 3200400"/>
                    <a:gd name="connsiteY7" fmla="*/ 2692831 h 3200400"/>
                    <a:gd name="connsiteX8" fmla="*/ 590828 w 3200400"/>
                    <a:gd name="connsiteY8" fmla="*/ 2779067 h 3200400"/>
                    <a:gd name="connsiteX9" fmla="*/ 1573276 w 3200400"/>
                    <a:gd name="connsiteY9" fmla="*/ 3151237 h 3200400"/>
                    <a:gd name="connsiteX10" fmla="*/ 1576149 w 3200400"/>
                    <a:gd name="connsiteY10" fmla="*/ 2986670 h 3200400"/>
                    <a:gd name="connsiteX11" fmla="*/ 697724 w 3200400"/>
                    <a:gd name="connsiteY11" fmla="*/ 2653906 h 3200400"/>
                    <a:gd name="connsiteX12" fmla="*/ 2988274 w 3200400"/>
                    <a:gd name="connsiteY12" fmla="*/ 1600200 h 3200400"/>
                    <a:gd name="connsiteX13" fmla="*/ 2670891 w 3200400"/>
                    <a:gd name="connsiteY13" fmla="*/ 2484298 h 3200400"/>
                    <a:gd name="connsiteX14" fmla="*/ 2596242 w 3200400"/>
                    <a:gd name="connsiteY14" fmla="*/ 2566433 h 3200400"/>
                    <a:gd name="connsiteX15" fmla="*/ 2713275 w 3200400"/>
                    <a:gd name="connsiteY15" fmla="*/ 2682103 h 3200400"/>
                    <a:gd name="connsiteX16" fmla="*/ 2797899 w 3200400"/>
                    <a:gd name="connsiteY16" fmla="*/ 2588994 h 3200400"/>
                    <a:gd name="connsiteX17" fmla="*/ 3152866 w 3200400"/>
                    <a:gd name="connsiteY17" fmla="*/ 1600200 h 3200400"/>
                    <a:gd name="connsiteX18" fmla="*/ 63912 w 3200400"/>
                    <a:gd name="connsiteY18" fmla="*/ 1571524 h 3200400"/>
                    <a:gd name="connsiteX19" fmla="*/ 65522 w 3200400"/>
                    <a:gd name="connsiteY19" fmla="*/ 1697333 h 3200400"/>
                    <a:gd name="connsiteX20" fmla="*/ 480272 w 3200400"/>
                    <a:gd name="connsiteY20" fmla="*/ 2662578 h 3200400"/>
                    <a:gd name="connsiteX21" fmla="*/ 600647 w 3200400"/>
                    <a:gd name="connsiteY21" fmla="*/ 2550326 h 3200400"/>
                    <a:gd name="connsiteX22" fmla="*/ 229813 w 3200400"/>
                    <a:gd name="connsiteY22" fmla="*/ 1687283 h 3200400"/>
                    <a:gd name="connsiteX23" fmla="*/ 228391 w 3200400"/>
                    <a:gd name="connsiteY23" fmla="*/ 1576303 h 3200400"/>
                    <a:gd name="connsiteX24" fmla="*/ 1600200 w 3200400"/>
                    <a:gd name="connsiteY24" fmla="*/ 274320 h 3200400"/>
                    <a:gd name="connsiteX25" fmla="*/ 274320 w 3200400"/>
                    <a:gd name="connsiteY25" fmla="*/ 1600200 h 3200400"/>
                    <a:gd name="connsiteX26" fmla="*/ 1600200 w 3200400"/>
                    <a:gd name="connsiteY26" fmla="*/ 2926080 h 3200400"/>
                    <a:gd name="connsiteX27" fmla="*/ 2926080 w 3200400"/>
                    <a:gd name="connsiteY27" fmla="*/ 1600200 h 3200400"/>
                    <a:gd name="connsiteX28" fmla="*/ 1600200 w 3200400"/>
                    <a:gd name="connsiteY28" fmla="*/ 274320 h 3200400"/>
                    <a:gd name="connsiteX29" fmla="*/ 1600200 w 3200400"/>
                    <a:gd name="connsiteY29" fmla="*/ 0 h 3200400"/>
                    <a:gd name="connsiteX30" fmla="*/ 3200400 w 3200400"/>
                    <a:gd name="connsiteY30" fmla="*/ 1600200 h 3200400"/>
                    <a:gd name="connsiteX31" fmla="*/ 1600200 w 3200400"/>
                    <a:gd name="connsiteY31" fmla="*/ 3200400 h 3200400"/>
                    <a:gd name="connsiteX32" fmla="*/ 0 w 3200400"/>
                    <a:gd name="connsiteY32" fmla="*/ 1600200 h 3200400"/>
                    <a:gd name="connsiteX33" fmla="*/ 1600200 w 3200400"/>
                    <a:gd name="connsiteY33" fmla="*/ 0 h 3200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3200400" h="3200400">
                      <a:moveTo>
                        <a:pt x="2570035" y="2579716"/>
                      </a:moveTo>
                      <a:cubicBezTo>
                        <a:pt x="2332567" y="2817185"/>
                        <a:pt x="2030548" y="2950761"/>
                        <a:pt x="1720460" y="2980444"/>
                      </a:cubicBezTo>
                      <a:lnTo>
                        <a:pt x="1609597" y="2985738"/>
                      </a:lnTo>
                      <a:lnTo>
                        <a:pt x="1610560" y="3150284"/>
                      </a:lnTo>
                      <a:lnTo>
                        <a:pt x="1736237" y="3144284"/>
                      </a:lnTo>
                      <a:cubicBezTo>
                        <a:pt x="2083045" y="3111084"/>
                        <a:pt x="2420829" y="2961690"/>
                        <a:pt x="2686419" y="2696100"/>
                      </a:cubicBezTo>
                      <a:close/>
                      <a:moveTo>
                        <a:pt x="616905" y="2577835"/>
                      </a:moveTo>
                      <a:lnTo>
                        <a:pt x="499210" y="2692831"/>
                      </a:lnTo>
                      <a:lnTo>
                        <a:pt x="590828" y="2779067"/>
                      </a:lnTo>
                      <a:cubicBezTo>
                        <a:pt x="855623" y="3005478"/>
                        <a:pt x="1197732" y="3144682"/>
                        <a:pt x="1573276" y="3151237"/>
                      </a:cubicBezTo>
                      <a:lnTo>
                        <a:pt x="1576149" y="2986670"/>
                      </a:lnTo>
                      <a:cubicBezTo>
                        <a:pt x="1240369" y="2980809"/>
                        <a:pt x="934482" y="2856345"/>
                        <a:pt x="697724" y="2653906"/>
                      </a:cubicBezTo>
                      <a:close/>
                      <a:moveTo>
                        <a:pt x="2988274" y="1600200"/>
                      </a:moveTo>
                      <a:cubicBezTo>
                        <a:pt x="2988274" y="1936031"/>
                        <a:pt x="2869167" y="2244043"/>
                        <a:pt x="2670891" y="2484298"/>
                      </a:cubicBezTo>
                      <a:lnTo>
                        <a:pt x="2596242" y="2566433"/>
                      </a:lnTo>
                      <a:lnTo>
                        <a:pt x="2713275" y="2682103"/>
                      </a:lnTo>
                      <a:lnTo>
                        <a:pt x="2797899" y="2588994"/>
                      </a:lnTo>
                      <a:cubicBezTo>
                        <a:pt x="3019654" y="2320288"/>
                        <a:pt x="3152866" y="1975801"/>
                        <a:pt x="3152866" y="1600200"/>
                      </a:cubicBezTo>
                      <a:close/>
                      <a:moveTo>
                        <a:pt x="63912" y="1571524"/>
                      </a:moveTo>
                      <a:lnTo>
                        <a:pt x="65522" y="1697333"/>
                      </a:lnTo>
                      <a:cubicBezTo>
                        <a:pt x="86598" y="2045088"/>
                        <a:pt x="224113" y="2387881"/>
                        <a:pt x="480272" y="2662578"/>
                      </a:cubicBezTo>
                      <a:lnTo>
                        <a:pt x="600647" y="2550326"/>
                      </a:lnTo>
                      <a:cubicBezTo>
                        <a:pt x="371611" y="2304715"/>
                        <a:pt x="248656" y="1998219"/>
                        <a:pt x="229813" y="1687283"/>
                      </a:cubicBezTo>
                      <a:lnTo>
                        <a:pt x="228391" y="1576303"/>
                      </a:lnTo>
                      <a:close/>
                      <a:moveTo>
                        <a:pt x="1600200" y="274320"/>
                      </a:moveTo>
                      <a:cubicBezTo>
                        <a:pt x="867937" y="274320"/>
                        <a:pt x="274320" y="867937"/>
                        <a:pt x="274320" y="1600200"/>
                      </a:cubicBezTo>
                      <a:cubicBezTo>
                        <a:pt x="274320" y="2332463"/>
                        <a:pt x="867937" y="2926080"/>
                        <a:pt x="1600200" y="2926080"/>
                      </a:cubicBezTo>
                      <a:cubicBezTo>
                        <a:pt x="2332463" y="2926080"/>
                        <a:pt x="2926080" y="2332463"/>
                        <a:pt x="2926080" y="1600200"/>
                      </a:cubicBezTo>
                      <a:cubicBezTo>
                        <a:pt x="2926080" y="867937"/>
                        <a:pt x="2332463" y="274320"/>
                        <a:pt x="1600200" y="274320"/>
                      </a:cubicBezTo>
                      <a:close/>
                      <a:moveTo>
                        <a:pt x="1600200" y="0"/>
                      </a:moveTo>
                      <a:cubicBezTo>
                        <a:pt x="2483966" y="0"/>
                        <a:pt x="3200400" y="716434"/>
                        <a:pt x="3200400" y="1600200"/>
                      </a:cubicBezTo>
                      <a:cubicBezTo>
                        <a:pt x="3200400" y="2483966"/>
                        <a:pt x="2483966" y="3200400"/>
                        <a:pt x="1600200" y="3200400"/>
                      </a:cubicBezTo>
                      <a:cubicBezTo>
                        <a:pt x="716434" y="3200400"/>
                        <a:pt x="0" y="2483966"/>
                        <a:pt x="0" y="1600200"/>
                      </a:cubicBezTo>
                      <a:cubicBezTo>
                        <a:pt x="0" y="716434"/>
                        <a:pt x="716434" y="0"/>
                        <a:pt x="160020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45">
                  <a:extLst>
                    <a:ext uri="{FF2B5EF4-FFF2-40B4-BE49-F238E27FC236}">
                      <a16:creationId xmlns:a16="http://schemas.microsoft.com/office/drawing/2014/main" id="{85EFE09C-F09A-4362-8CF7-0774B14A939A}"/>
                    </a:ext>
                  </a:extLst>
                </p:cNvPr>
                <p:cNvSpPr>
                  <a:spLocks noChangeAspect="1"/>
                </p:cNvSpPr>
                <p:nvPr/>
              </p:nvSpPr>
              <p:spPr>
                <a:xfrm rot="8220000">
                  <a:off x="4562856" y="2578608"/>
                  <a:ext cx="556624" cy="1081903"/>
                </a:xfrm>
                <a:custGeom>
                  <a:avLst/>
                  <a:gdLst>
                    <a:gd name="connsiteX0" fmla="*/ 392032 w 556624"/>
                    <a:gd name="connsiteY0" fmla="*/ 0 h 1081903"/>
                    <a:gd name="connsiteX1" fmla="*/ 556624 w 556624"/>
                    <a:gd name="connsiteY1" fmla="*/ 0 h 1081903"/>
                    <a:gd name="connsiteX2" fmla="*/ 201657 w 556624"/>
                    <a:gd name="connsiteY2" fmla="*/ 988794 h 1081903"/>
                    <a:gd name="connsiteX3" fmla="*/ 117033 w 556624"/>
                    <a:gd name="connsiteY3" fmla="*/ 1081903 h 1081903"/>
                    <a:gd name="connsiteX4" fmla="*/ 0 w 556624"/>
                    <a:gd name="connsiteY4" fmla="*/ 966233 h 1081903"/>
                    <a:gd name="connsiteX5" fmla="*/ 74649 w 556624"/>
                    <a:gd name="connsiteY5" fmla="*/ 884098 h 1081903"/>
                    <a:gd name="connsiteX6" fmla="*/ 392032 w 556624"/>
                    <a:gd name="connsiteY6" fmla="*/ 0 h 108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6624" h="1081903">
                      <a:moveTo>
                        <a:pt x="392032" y="0"/>
                      </a:moveTo>
                      <a:lnTo>
                        <a:pt x="556624" y="0"/>
                      </a:lnTo>
                      <a:cubicBezTo>
                        <a:pt x="556624" y="375601"/>
                        <a:pt x="423412" y="720088"/>
                        <a:pt x="201657" y="988794"/>
                      </a:cubicBezTo>
                      <a:lnTo>
                        <a:pt x="117033" y="1081903"/>
                      </a:lnTo>
                      <a:lnTo>
                        <a:pt x="0" y="966233"/>
                      </a:lnTo>
                      <a:lnTo>
                        <a:pt x="74649" y="884098"/>
                      </a:lnTo>
                      <a:cubicBezTo>
                        <a:pt x="272925" y="643843"/>
                        <a:pt x="392032" y="335831"/>
                        <a:pt x="392032" y="0"/>
                      </a:cubicBezTo>
                      <a:close/>
                    </a:path>
                  </a:pathLst>
                </a:custGeom>
                <a:solidFill>
                  <a:srgbClr val="FFA803"/>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7F13AE45-22B4-4245-A119-405CAA744C06}"/>
                    </a:ext>
                  </a:extLst>
                </p:cNvPr>
                <p:cNvSpPr>
                  <a:spLocks noChangeAspect="1"/>
                </p:cNvSpPr>
                <p:nvPr/>
              </p:nvSpPr>
              <p:spPr>
                <a:xfrm>
                  <a:off x="7122522" y="2642617"/>
                  <a:ext cx="556624" cy="1081903"/>
                </a:xfrm>
                <a:custGeom>
                  <a:avLst/>
                  <a:gdLst>
                    <a:gd name="connsiteX0" fmla="*/ 392032 w 556624"/>
                    <a:gd name="connsiteY0" fmla="*/ 0 h 1081903"/>
                    <a:gd name="connsiteX1" fmla="*/ 556624 w 556624"/>
                    <a:gd name="connsiteY1" fmla="*/ 0 h 1081903"/>
                    <a:gd name="connsiteX2" fmla="*/ 201657 w 556624"/>
                    <a:gd name="connsiteY2" fmla="*/ 988794 h 1081903"/>
                    <a:gd name="connsiteX3" fmla="*/ 117033 w 556624"/>
                    <a:gd name="connsiteY3" fmla="*/ 1081903 h 1081903"/>
                    <a:gd name="connsiteX4" fmla="*/ 0 w 556624"/>
                    <a:gd name="connsiteY4" fmla="*/ 966233 h 1081903"/>
                    <a:gd name="connsiteX5" fmla="*/ 74649 w 556624"/>
                    <a:gd name="connsiteY5" fmla="*/ 884098 h 1081903"/>
                    <a:gd name="connsiteX6" fmla="*/ 392032 w 556624"/>
                    <a:gd name="connsiteY6" fmla="*/ 0 h 108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6624" h="1081903">
                      <a:moveTo>
                        <a:pt x="392032" y="0"/>
                      </a:moveTo>
                      <a:lnTo>
                        <a:pt x="556624" y="0"/>
                      </a:lnTo>
                      <a:cubicBezTo>
                        <a:pt x="556624" y="375601"/>
                        <a:pt x="423412" y="720088"/>
                        <a:pt x="201657" y="988794"/>
                      </a:cubicBezTo>
                      <a:lnTo>
                        <a:pt x="117033" y="1081903"/>
                      </a:lnTo>
                      <a:lnTo>
                        <a:pt x="0" y="966233"/>
                      </a:lnTo>
                      <a:lnTo>
                        <a:pt x="74649" y="884098"/>
                      </a:lnTo>
                      <a:cubicBezTo>
                        <a:pt x="272925" y="643843"/>
                        <a:pt x="392032" y="335831"/>
                        <a:pt x="392032" y="0"/>
                      </a:cubicBezTo>
                      <a:close/>
                    </a:path>
                  </a:pathLst>
                </a:custGeom>
                <a:solidFill>
                  <a:srgbClr val="FF2B2A"/>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Shape 47">
                  <a:extLst>
                    <a:ext uri="{FF2B5EF4-FFF2-40B4-BE49-F238E27FC236}">
                      <a16:creationId xmlns:a16="http://schemas.microsoft.com/office/drawing/2014/main" id="{8CE86665-0E71-4C24-B5E9-107611E0CD5C}"/>
                    </a:ext>
                  </a:extLst>
                </p:cNvPr>
                <p:cNvSpPr>
                  <a:spLocks noChangeAspect="1"/>
                </p:cNvSpPr>
                <p:nvPr/>
              </p:nvSpPr>
              <p:spPr>
                <a:xfrm rot="2700000">
                  <a:off x="6355080" y="3383280"/>
                  <a:ext cx="556624" cy="1081903"/>
                </a:xfrm>
                <a:custGeom>
                  <a:avLst/>
                  <a:gdLst>
                    <a:gd name="connsiteX0" fmla="*/ 392032 w 556624"/>
                    <a:gd name="connsiteY0" fmla="*/ 0 h 1081903"/>
                    <a:gd name="connsiteX1" fmla="*/ 556624 w 556624"/>
                    <a:gd name="connsiteY1" fmla="*/ 0 h 1081903"/>
                    <a:gd name="connsiteX2" fmla="*/ 201657 w 556624"/>
                    <a:gd name="connsiteY2" fmla="*/ 988794 h 1081903"/>
                    <a:gd name="connsiteX3" fmla="*/ 117033 w 556624"/>
                    <a:gd name="connsiteY3" fmla="*/ 1081903 h 1081903"/>
                    <a:gd name="connsiteX4" fmla="*/ 0 w 556624"/>
                    <a:gd name="connsiteY4" fmla="*/ 966233 h 1081903"/>
                    <a:gd name="connsiteX5" fmla="*/ 74649 w 556624"/>
                    <a:gd name="connsiteY5" fmla="*/ 884098 h 1081903"/>
                    <a:gd name="connsiteX6" fmla="*/ 392032 w 556624"/>
                    <a:gd name="connsiteY6" fmla="*/ 0 h 108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6624" h="1081903">
                      <a:moveTo>
                        <a:pt x="392032" y="0"/>
                      </a:moveTo>
                      <a:lnTo>
                        <a:pt x="556624" y="0"/>
                      </a:lnTo>
                      <a:cubicBezTo>
                        <a:pt x="556624" y="375601"/>
                        <a:pt x="423412" y="720088"/>
                        <a:pt x="201657" y="988794"/>
                      </a:cubicBezTo>
                      <a:lnTo>
                        <a:pt x="117033" y="1081903"/>
                      </a:lnTo>
                      <a:lnTo>
                        <a:pt x="0" y="966233"/>
                      </a:lnTo>
                      <a:lnTo>
                        <a:pt x="74649" y="884098"/>
                      </a:lnTo>
                      <a:cubicBezTo>
                        <a:pt x="272925" y="643843"/>
                        <a:pt x="392032" y="335831"/>
                        <a:pt x="392032" y="0"/>
                      </a:cubicBezTo>
                      <a:close/>
                    </a:path>
                  </a:pathLst>
                </a:custGeom>
                <a:solidFill>
                  <a:srgbClr val="85C401"/>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33F9727C-2274-4DE0-AB19-36761A3C73AB}"/>
                    </a:ext>
                  </a:extLst>
                </p:cNvPr>
                <p:cNvSpPr>
                  <a:spLocks noChangeAspect="1"/>
                </p:cNvSpPr>
                <p:nvPr/>
              </p:nvSpPr>
              <p:spPr>
                <a:xfrm rot="5460000">
                  <a:off x="5285232" y="3364992"/>
                  <a:ext cx="556624" cy="1081903"/>
                </a:xfrm>
                <a:custGeom>
                  <a:avLst/>
                  <a:gdLst>
                    <a:gd name="connsiteX0" fmla="*/ 392032 w 556624"/>
                    <a:gd name="connsiteY0" fmla="*/ 0 h 1081903"/>
                    <a:gd name="connsiteX1" fmla="*/ 556624 w 556624"/>
                    <a:gd name="connsiteY1" fmla="*/ 0 h 1081903"/>
                    <a:gd name="connsiteX2" fmla="*/ 201657 w 556624"/>
                    <a:gd name="connsiteY2" fmla="*/ 988794 h 1081903"/>
                    <a:gd name="connsiteX3" fmla="*/ 117033 w 556624"/>
                    <a:gd name="connsiteY3" fmla="*/ 1081903 h 1081903"/>
                    <a:gd name="connsiteX4" fmla="*/ 0 w 556624"/>
                    <a:gd name="connsiteY4" fmla="*/ 966233 h 1081903"/>
                    <a:gd name="connsiteX5" fmla="*/ 74649 w 556624"/>
                    <a:gd name="connsiteY5" fmla="*/ 884098 h 1081903"/>
                    <a:gd name="connsiteX6" fmla="*/ 392032 w 556624"/>
                    <a:gd name="connsiteY6" fmla="*/ 0 h 108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6624" h="1081903">
                      <a:moveTo>
                        <a:pt x="392032" y="0"/>
                      </a:moveTo>
                      <a:lnTo>
                        <a:pt x="556624" y="0"/>
                      </a:lnTo>
                      <a:cubicBezTo>
                        <a:pt x="556624" y="375601"/>
                        <a:pt x="423412" y="720088"/>
                        <a:pt x="201657" y="988794"/>
                      </a:cubicBezTo>
                      <a:lnTo>
                        <a:pt x="117033" y="1081903"/>
                      </a:lnTo>
                      <a:lnTo>
                        <a:pt x="0" y="966233"/>
                      </a:lnTo>
                      <a:lnTo>
                        <a:pt x="74649" y="884098"/>
                      </a:lnTo>
                      <a:cubicBezTo>
                        <a:pt x="272925" y="643843"/>
                        <a:pt x="392032" y="335831"/>
                        <a:pt x="392032" y="0"/>
                      </a:cubicBezTo>
                      <a:close/>
                    </a:path>
                  </a:pathLst>
                </a:custGeom>
                <a:solidFill>
                  <a:srgbClr val="3EB8CD"/>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Shape 43">
                <a:extLst>
                  <a:ext uri="{FF2B5EF4-FFF2-40B4-BE49-F238E27FC236}">
                    <a16:creationId xmlns:a16="http://schemas.microsoft.com/office/drawing/2014/main" id="{491BF394-A2C3-424F-89B3-8E94D8B46A4C}"/>
                  </a:ext>
                </a:extLst>
              </p:cNvPr>
              <p:cNvSpPr>
                <a:spLocks noChangeAspect="1"/>
              </p:cNvSpPr>
              <p:nvPr/>
            </p:nvSpPr>
            <p:spPr>
              <a:xfrm>
                <a:off x="3581400" y="1455071"/>
                <a:ext cx="2651760" cy="265176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chemeClr val="bg1"/>
              </a:solidFill>
              <a:ln>
                <a:noFill/>
              </a:ln>
              <a:effectLst>
                <a:innerShdw blurRad="762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0" name="Oval 49">
              <a:extLst>
                <a:ext uri="{FF2B5EF4-FFF2-40B4-BE49-F238E27FC236}">
                  <a16:creationId xmlns:a16="http://schemas.microsoft.com/office/drawing/2014/main" id="{2FC59FF9-52F1-45AC-A76E-2815D1B7AC34}"/>
                </a:ext>
              </a:extLst>
            </p:cNvPr>
            <p:cNvSpPr>
              <a:spLocks noChangeAspect="1"/>
            </p:cNvSpPr>
            <p:nvPr/>
          </p:nvSpPr>
          <p:spPr>
            <a:xfrm>
              <a:off x="5227320" y="2457358"/>
              <a:ext cx="1737360" cy="1737361"/>
            </a:xfrm>
            <a:prstGeom prst="ellipse">
              <a:avLst/>
            </a:prstGeom>
            <a:noFill/>
            <a:ln w="12700">
              <a:solidFill>
                <a:srgbClr val="4F4F4F">
                  <a:alpha val="80000"/>
                </a:srgbClr>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2" name="Text Box 10">
            <a:extLst>
              <a:ext uri="{FF2B5EF4-FFF2-40B4-BE49-F238E27FC236}">
                <a16:creationId xmlns:a16="http://schemas.microsoft.com/office/drawing/2014/main" id="{E61D875C-02E5-4579-A7F9-134DE080249E}"/>
              </a:ext>
            </a:extLst>
          </p:cNvPr>
          <p:cNvSpPr txBox="1">
            <a:spLocks noChangeArrowheads="1"/>
          </p:cNvSpPr>
          <p:nvPr/>
        </p:nvSpPr>
        <p:spPr bwMode="auto">
          <a:xfrm>
            <a:off x="5458010" y="2648638"/>
            <a:ext cx="1629063" cy="1046440"/>
          </a:xfrm>
          <a:prstGeom prst="rect">
            <a:avLst/>
          </a:prstGeom>
          <a:noFill/>
          <a:ln w="9525">
            <a:noFill/>
            <a:miter lim="800000"/>
            <a:headEnd/>
            <a:tailEnd/>
          </a:ln>
        </p:spPr>
        <p:txBody>
          <a:bodyPr wrap="square" lIns="60960" tIns="30480" rIns="60960" bIns="30480">
            <a:spAutoFit/>
          </a:bodyPr>
          <a:lstStyle/>
          <a:p>
            <a:pPr algn="ctr"/>
            <a:r>
              <a:rPr lang="en-US" sz="1500" dirty="0">
                <a:solidFill>
                  <a:srgbClr val="636363"/>
                </a:solidFill>
                <a:latin typeface="Bernard MT Condensed" panose="02050806060905020404" pitchFamily="18" charset="0"/>
              </a:rPr>
              <a:t>LOREM IPSUM</a:t>
            </a:r>
          </a:p>
          <a:p>
            <a:pPr algn="ctr"/>
            <a:endParaRPr lang="en-US" sz="500" b="1" dirty="0">
              <a:solidFill>
                <a:srgbClr val="636363"/>
              </a:solidFill>
              <a:latin typeface="Candara" panose="020E0502030303020204" pitchFamily="34" charset="0"/>
            </a:endParaRPr>
          </a:p>
          <a:p>
            <a:pPr algn="ctr"/>
            <a:r>
              <a:rPr lang="en-US" sz="1100" dirty="0">
                <a:solidFill>
                  <a:srgbClr val="636363"/>
                </a:solidFill>
                <a:latin typeface="Candara" panose="020E0502030303020204" pitchFamily="34" charset="0"/>
              </a:rPr>
              <a:t>Lorem ipsum dolor sit amet, consectetur adipiscing elit, sed do eiusmod tempor. </a:t>
            </a:r>
          </a:p>
        </p:txBody>
      </p:sp>
      <p:pic>
        <p:nvPicPr>
          <p:cNvPr id="25" name="Picture 24">
            <a:hlinkClick r:id="rId2"/>
            <a:extLst>
              <a:ext uri="{FF2B5EF4-FFF2-40B4-BE49-F238E27FC236}">
                <a16:creationId xmlns:a16="http://schemas.microsoft.com/office/drawing/2014/main" id="{2AA2A9E7-71CB-4526-A392-02A432C82B7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35528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right)">
                                      <p:cBhvr>
                                        <p:cTn id="7" dur="500"/>
                                        <p:tgtEl>
                                          <p:spTgt spid="41"/>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51"/>
                                        </p:tgtEl>
                                        <p:attrNameLst>
                                          <p:attrName>style.visibility</p:attrName>
                                        </p:attrNameLst>
                                      </p:cBhvr>
                                      <p:to>
                                        <p:strVal val="visible"/>
                                      </p:to>
                                    </p:set>
                                    <p:anim calcmode="lin" valueType="num">
                                      <p:cBhvr>
                                        <p:cTn id="11" dur="750" fill="hold"/>
                                        <p:tgtEl>
                                          <p:spTgt spid="51"/>
                                        </p:tgtEl>
                                        <p:attrNameLst>
                                          <p:attrName>ppt_w</p:attrName>
                                        </p:attrNameLst>
                                      </p:cBhvr>
                                      <p:tavLst>
                                        <p:tav tm="0">
                                          <p:val>
                                            <p:fltVal val="0"/>
                                          </p:val>
                                        </p:tav>
                                        <p:tav tm="100000">
                                          <p:val>
                                            <p:strVal val="#ppt_w"/>
                                          </p:val>
                                        </p:tav>
                                      </p:tavLst>
                                    </p:anim>
                                    <p:anim calcmode="lin" valueType="num">
                                      <p:cBhvr>
                                        <p:cTn id="12" dur="750" fill="hold"/>
                                        <p:tgtEl>
                                          <p:spTgt spid="51"/>
                                        </p:tgtEl>
                                        <p:attrNameLst>
                                          <p:attrName>ppt_h</p:attrName>
                                        </p:attrNameLst>
                                      </p:cBhvr>
                                      <p:tavLst>
                                        <p:tav tm="0">
                                          <p:val>
                                            <p:fltVal val="0"/>
                                          </p:val>
                                        </p:tav>
                                        <p:tav tm="100000">
                                          <p:val>
                                            <p:strVal val="#ppt_h"/>
                                          </p:val>
                                        </p:tav>
                                      </p:tavLst>
                                    </p:anim>
                                    <p:animEffect transition="in" filter="fade">
                                      <p:cBhvr>
                                        <p:cTn id="13" dur="750"/>
                                        <p:tgtEl>
                                          <p:spTgt spid="51"/>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52"/>
                                        </p:tgtEl>
                                        <p:attrNameLst>
                                          <p:attrName>style.visibility</p:attrName>
                                        </p:attrNameLst>
                                      </p:cBhvr>
                                      <p:to>
                                        <p:strVal val="visible"/>
                                      </p:to>
                                    </p:set>
                                    <p:anim calcmode="lin" valueType="num">
                                      <p:cBhvr>
                                        <p:cTn id="16" dur="750" fill="hold"/>
                                        <p:tgtEl>
                                          <p:spTgt spid="52"/>
                                        </p:tgtEl>
                                        <p:attrNameLst>
                                          <p:attrName>ppt_w</p:attrName>
                                        </p:attrNameLst>
                                      </p:cBhvr>
                                      <p:tavLst>
                                        <p:tav tm="0">
                                          <p:val>
                                            <p:fltVal val="0"/>
                                          </p:val>
                                        </p:tav>
                                        <p:tav tm="100000">
                                          <p:val>
                                            <p:strVal val="#ppt_w"/>
                                          </p:val>
                                        </p:tav>
                                      </p:tavLst>
                                    </p:anim>
                                    <p:anim calcmode="lin" valueType="num">
                                      <p:cBhvr>
                                        <p:cTn id="17" dur="750" fill="hold"/>
                                        <p:tgtEl>
                                          <p:spTgt spid="52"/>
                                        </p:tgtEl>
                                        <p:attrNameLst>
                                          <p:attrName>ppt_h</p:attrName>
                                        </p:attrNameLst>
                                      </p:cBhvr>
                                      <p:tavLst>
                                        <p:tav tm="0">
                                          <p:val>
                                            <p:fltVal val="0"/>
                                          </p:val>
                                        </p:tav>
                                        <p:tav tm="100000">
                                          <p:val>
                                            <p:strVal val="#ppt_h"/>
                                          </p:val>
                                        </p:tav>
                                      </p:tavLst>
                                    </p:anim>
                                    <p:animEffect transition="in" filter="fade">
                                      <p:cBhvr>
                                        <p:cTn id="18" dur="750"/>
                                        <p:tgtEl>
                                          <p:spTgt spid="52"/>
                                        </p:tgtEl>
                                      </p:cBhvr>
                                    </p:animEffect>
                                  </p:childTnLst>
                                </p:cTn>
                              </p:par>
                            </p:childTnLst>
                          </p:cTn>
                        </p:par>
                        <p:par>
                          <p:cTn id="19" fill="hold">
                            <p:stCondLst>
                              <p:cond delay="1250"/>
                            </p:stCondLst>
                            <p:childTnLst>
                              <p:par>
                                <p:cTn id="20" presetID="31" presetClass="entr" presetSubtype="0" fill="hold" grpId="0" nodeType="afterEffect">
                                  <p:stCondLst>
                                    <p:cond delay="0"/>
                                  </p:stCondLst>
                                  <p:childTnLst>
                                    <p:set>
                                      <p:cBhvr>
                                        <p:cTn id="21" dur="1" fill="hold">
                                          <p:stCondLst>
                                            <p:cond delay="0"/>
                                          </p:stCondLst>
                                        </p:cTn>
                                        <p:tgtEl>
                                          <p:spTgt spid="19"/>
                                        </p:tgtEl>
                                        <p:attrNameLst>
                                          <p:attrName>style.visibility</p:attrName>
                                        </p:attrNameLst>
                                      </p:cBhvr>
                                      <p:to>
                                        <p:strVal val="visible"/>
                                      </p:to>
                                    </p:set>
                                    <p:anim calcmode="lin" valueType="num">
                                      <p:cBhvr>
                                        <p:cTn id="22" dur="1000" fill="hold"/>
                                        <p:tgtEl>
                                          <p:spTgt spid="19"/>
                                        </p:tgtEl>
                                        <p:attrNameLst>
                                          <p:attrName>ppt_w</p:attrName>
                                        </p:attrNameLst>
                                      </p:cBhvr>
                                      <p:tavLst>
                                        <p:tav tm="0">
                                          <p:val>
                                            <p:fltVal val="0"/>
                                          </p:val>
                                        </p:tav>
                                        <p:tav tm="100000">
                                          <p:val>
                                            <p:strVal val="#ppt_w"/>
                                          </p:val>
                                        </p:tav>
                                      </p:tavLst>
                                    </p:anim>
                                    <p:anim calcmode="lin" valueType="num">
                                      <p:cBhvr>
                                        <p:cTn id="23" dur="1000" fill="hold"/>
                                        <p:tgtEl>
                                          <p:spTgt spid="19"/>
                                        </p:tgtEl>
                                        <p:attrNameLst>
                                          <p:attrName>ppt_h</p:attrName>
                                        </p:attrNameLst>
                                      </p:cBhvr>
                                      <p:tavLst>
                                        <p:tav tm="0">
                                          <p:val>
                                            <p:fltVal val="0"/>
                                          </p:val>
                                        </p:tav>
                                        <p:tav tm="100000">
                                          <p:val>
                                            <p:strVal val="#ppt_h"/>
                                          </p:val>
                                        </p:tav>
                                      </p:tavLst>
                                    </p:anim>
                                    <p:anim calcmode="lin" valueType="num">
                                      <p:cBhvr>
                                        <p:cTn id="24" dur="1000" fill="hold"/>
                                        <p:tgtEl>
                                          <p:spTgt spid="19"/>
                                        </p:tgtEl>
                                        <p:attrNameLst>
                                          <p:attrName>style.rotation</p:attrName>
                                        </p:attrNameLst>
                                      </p:cBhvr>
                                      <p:tavLst>
                                        <p:tav tm="0">
                                          <p:val>
                                            <p:fltVal val="90"/>
                                          </p:val>
                                        </p:tav>
                                        <p:tav tm="100000">
                                          <p:val>
                                            <p:fltVal val="0"/>
                                          </p:val>
                                        </p:tav>
                                      </p:tavLst>
                                    </p:anim>
                                    <p:animEffect transition="in" filter="fade">
                                      <p:cBhvr>
                                        <p:cTn id="25" dur="1000"/>
                                        <p:tgtEl>
                                          <p:spTgt spid="19"/>
                                        </p:tgtEl>
                                      </p:cBhvr>
                                    </p:animEffect>
                                  </p:childTnLst>
                                </p:cTn>
                              </p:par>
                              <p:par>
                                <p:cTn id="26" presetID="31" presetClass="entr" presetSubtype="0" fill="hold" grpId="0" nodeType="withEffect">
                                  <p:stCondLst>
                                    <p:cond delay="0"/>
                                  </p:stCondLst>
                                  <p:childTnLst>
                                    <p:set>
                                      <p:cBhvr>
                                        <p:cTn id="27" dur="1" fill="hold">
                                          <p:stCondLst>
                                            <p:cond delay="0"/>
                                          </p:stCondLst>
                                        </p:cTn>
                                        <p:tgtEl>
                                          <p:spTgt spid="32"/>
                                        </p:tgtEl>
                                        <p:attrNameLst>
                                          <p:attrName>style.visibility</p:attrName>
                                        </p:attrNameLst>
                                      </p:cBhvr>
                                      <p:to>
                                        <p:strVal val="visible"/>
                                      </p:to>
                                    </p:set>
                                    <p:anim calcmode="lin" valueType="num">
                                      <p:cBhvr>
                                        <p:cTn id="28" dur="1000" fill="hold"/>
                                        <p:tgtEl>
                                          <p:spTgt spid="32"/>
                                        </p:tgtEl>
                                        <p:attrNameLst>
                                          <p:attrName>ppt_w</p:attrName>
                                        </p:attrNameLst>
                                      </p:cBhvr>
                                      <p:tavLst>
                                        <p:tav tm="0">
                                          <p:val>
                                            <p:fltVal val="0"/>
                                          </p:val>
                                        </p:tav>
                                        <p:tav tm="100000">
                                          <p:val>
                                            <p:strVal val="#ppt_w"/>
                                          </p:val>
                                        </p:tav>
                                      </p:tavLst>
                                    </p:anim>
                                    <p:anim calcmode="lin" valueType="num">
                                      <p:cBhvr>
                                        <p:cTn id="29" dur="1000" fill="hold"/>
                                        <p:tgtEl>
                                          <p:spTgt spid="32"/>
                                        </p:tgtEl>
                                        <p:attrNameLst>
                                          <p:attrName>ppt_h</p:attrName>
                                        </p:attrNameLst>
                                      </p:cBhvr>
                                      <p:tavLst>
                                        <p:tav tm="0">
                                          <p:val>
                                            <p:fltVal val="0"/>
                                          </p:val>
                                        </p:tav>
                                        <p:tav tm="100000">
                                          <p:val>
                                            <p:strVal val="#ppt_h"/>
                                          </p:val>
                                        </p:tav>
                                      </p:tavLst>
                                    </p:anim>
                                    <p:anim calcmode="lin" valueType="num">
                                      <p:cBhvr>
                                        <p:cTn id="30" dur="1000" fill="hold"/>
                                        <p:tgtEl>
                                          <p:spTgt spid="32"/>
                                        </p:tgtEl>
                                        <p:attrNameLst>
                                          <p:attrName>style.rotation</p:attrName>
                                        </p:attrNameLst>
                                      </p:cBhvr>
                                      <p:tavLst>
                                        <p:tav tm="0">
                                          <p:val>
                                            <p:fltVal val="90"/>
                                          </p:val>
                                        </p:tav>
                                        <p:tav tm="100000">
                                          <p:val>
                                            <p:fltVal val="0"/>
                                          </p:val>
                                        </p:tav>
                                      </p:tavLst>
                                    </p:anim>
                                    <p:animEffect transition="in" filter="fade">
                                      <p:cBhvr>
                                        <p:cTn id="31" dur="1000"/>
                                        <p:tgtEl>
                                          <p:spTgt spid="32"/>
                                        </p:tgtEl>
                                      </p:cBhvr>
                                    </p:animEffect>
                                  </p:childTnLst>
                                </p:cTn>
                              </p:par>
                            </p:childTnLst>
                          </p:cTn>
                        </p:par>
                        <p:par>
                          <p:cTn id="32" fill="hold">
                            <p:stCondLst>
                              <p:cond delay="2250"/>
                            </p:stCondLst>
                            <p:childTnLst>
                              <p:par>
                                <p:cTn id="33" presetID="23" presetClass="entr" presetSubtype="36" fill="hold" grpId="0" nodeType="afterEffect">
                                  <p:stCondLst>
                                    <p:cond delay="0"/>
                                  </p:stCondLst>
                                  <p:childTnLst>
                                    <p:set>
                                      <p:cBhvr>
                                        <p:cTn id="34" dur="1" fill="hold">
                                          <p:stCondLst>
                                            <p:cond delay="0"/>
                                          </p:stCondLst>
                                        </p:cTn>
                                        <p:tgtEl>
                                          <p:spTgt spid="27"/>
                                        </p:tgtEl>
                                        <p:attrNameLst>
                                          <p:attrName>style.visibility</p:attrName>
                                        </p:attrNameLst>
                                      </p:cBhvr>
                                      <p:to>
                                        <p:strVal val="visible"/>
                                      </p:to>
                                    </p:set>
                                    <p:anim calcmode="lin" valueType="num">
                                      <p:cBhvr>
                                        <p:cTn id="35" dur="500" fill="hold"/>
                                        <p:tgtEl>
                                          <p:spTgt spid="27"/>
                                        </p:tgtEl>
                                        <p:attrNameLst>
                                          <p:attrName>ppt_w</p:attrName>
                                        </p:attrNameLst>
                                      </p:cBhvr>
                                      <p:tavLst>
                                        <p:tav tm="0">
                                          <p:val>
                                            <p:strVal val="(6*min(max(#ppt_w*#ppt_h,.3),1)-7.4)/-.7*#ppt_w"/>
                                          </p:val>
                                        </p:tav>
                                        <p:tav tm="100000">
                                          <p:val>
                                            <p:strVal val="#ppt_w"/>
                                          </p:val>
                                        </p:tav>
                                      </p:tavLst>
                                    </p:anim>
                                    <p:anim calcmode="lin" valueType="num">
                                      <p:cBhvr>
                                        <p:cTn id="36" dur="500" fill="hold"/>
                                        <p:tgtEl>
                                          <p:spTgt spid="27"/>
                                        </p:tgtEl>
                                        <p:attrNameLst>
                                          <p:attrName>ppt_h</p:attrName>
                                        </p:attrNameLst>
                                      </p:cBhvr>
                                      <p:tavLst>
                                        <p:tav tm="0">
                                          <p:val>
                                            <p:strVal val="(6*min(max(#ppt_w*#ppt_h,.3),1)-7.4)/-.7*#ppt_h"/>
                                          </p:val>
                                        </p:tav>
                                        <p:tav tm="100000">
                                          <p:val>
                                            <p:strVal val="#ppt_h"/>
                                          </p:val>
                                        </p:tav>
                                      </p:tavLst>
                                    </p:anim>
                                    <p:anim calcmode="lin" valueType="num">
                                      <p:cBhvr>
                                        <p:cTn id="37" dur="500" fill="hold"/>
                                        <p:tgtEl>
                                          <p:spTgt spid="27"/>
                                        </p:tgtEl>
                                        <p:attrNameLst>
                                          <p:attrName>ppt_x</p:attrName>
                                        </p:attrNameLst>
                                      </p:cBhvr>
                                      <p:tavLst>
                                        <p:tav tm="0">
                                          <p:val>
                                            <p:fltVal val="0.5"/>
                                          </p:val>
                                        </p:tav>
                                        <p:tav tm="100000">
                                          <p:val>
                                            <p:strVal val="#ppt_x"/>
                                          </p:val>
                                        </p:tav>
                                      </p:tavLst>
                                    </p:anim>
                                    <p:anim calcmode="lin" valueType="num">
                                      <p:cBhvr>
                                        <p:cTn id="38" dur="500" fill="hold"/>
                                        <p:tgtEl>
                                          <p:spTgt spid="27"/>
                                        </p:tgtEl>
                                        <p:attrNameLst>
                                          <p:attrName>ppt_y</p:attrName>
                                        </p:attrNameLst>
                                      </p:cBhvr>
                                      <p:tavLst>
                                        <p:tav tm="0">
                                          <p:val>
                                            <p:strVal val="1+(6*min(max(#ppt_w*#ppt_h,.3),1)-7.4)/-.7*#ppt_h/2"/>
                                          </p:val>
                                        </p:tav>
                                        <p:tav tm="100000">
                                          <p:val>
                                            <p:strVal val="#ppt_y"/>
                                          </p:val>
                                        </p:tav>
                                      </p:tavLst>
                                    </p:anim>
                                  </p:childTnLst>
                                </p:cTn>
                              </p:par>
                            </p:childTnLst>
                          </p:cTn>
                        </p:par>
                        <p:par>
                          <p:cTn id="39" fill="hold">
                            <p:stCondLst>
                              <p:cond delay="2750"/>
                            </p:stCondLst>
                            <p:childTnLst>
                              <p:par>
                                <p:cTn id="40" presetID="42" presetClass="entr" presetSubtype="0" fill="hold" grpId="0" nodeType="afterEffect">
                                  <p:stCondLst>
                                    <p:cond delay="0"/>
                                  </p:stCondLst>
                                  <p:childTnLst>
                                    <p:set>
                                      <p:cBhvr>
                                        <p:cTn id="41" dur="1" fill="hold">
                                          <p:stCondLst>
                                            <p:cond delay="0"/>
                                          </p:stCondLst>
                                        </p:cTn>
                                        <p:tgtEl>
                                          <p:spTgt spid="37"/>
                                        </p:tgtEl>
                                        <p:attrNameLst>
                                          <p:attrName>style.visibility</p:attrName>
                                        </p:attrNameLst>
                                      </p:cBhvr>
                                      <p:to>
                                        <p:strVal val="visible"/>
                                      </p:to>
                                    </p:set>
                                    <p:animEffect transition="in" filter="fade">
                                      <p:cBhvr>
                                        <p:cTn id="42" dur="1000"/>
                                        <p:tgtEl>
                                          <p:spTgt spid="37"/>
                                        </p:tgtEl>
                                      </p:cBhvr>
                                    </p:animEffect>
                                    <p:anim calcmode="lin" valueType="num">
                                      <p:cBhvr>
                                        <p:cTn id="43" dur="1000" fill="hold"/>
                                        <p:tgtEl>
                                          <p:spTgt spid="37"/>
                                        </p:tgtEl>
                                        <p:attrNameLst>
                                          <p:attrName>ppt_x</p:attrName>
                                        </p:attrNameLst>
                                      </p:cBhvr>
                                      <p:tavLst>
                                        <p:tav tm="0">
                                          <p:val>
                                            <p:strVal val="#ppt_x"/>
                                          </p:val>
                                        </p:tav>
                                        <p:tav tm="100000">
                                          <p:val>
                                            <p:strVal val="#ppt_x"/>
                                          </p:val>
                                        </p:tav>
                                      </p:tavLst>
                                    </p:anim>
                                    <p:anim calcmode="lin" valueType="num">
                                      <p:cBhvr>
                                        <p:cTn id="44" dur="1000" fill="hold"/>
                                        <p:tgtEl>
                                          <p:spTgt spid="37"/>
                                        </p:tgtEl>
                                        <p:attrNameLst>
                                          <p:attrName>ppt_y</p:attrName>
                                        </p:attrNameLst>
                                      </p:cBhvr>
                                      <p:tavLst>
                                        <p:tav tm="0">
                                          <p:val>
                                            <p:strVal val="#ppt_y+.1"/>
                                          </p:val>
                                        </p:tav>
                                        <p:tav tm="100000">
                                          <p:val>
                                            <p:strVal val="#ppt_y"/>
                                          </p:val>
                                        </p:tav>
                                      </p:tavLst>
                                    </p:anim>
                                  </p:childTnLst>
                                </p:cTn>
                              </p:par>
                            </p:childTnLst>
                          </p:cTn>
                        </p:par>
                        <p:par>
                          <p:cTn id="45" fill="hold">
                            <p:stCondLst>
                              <p:cond delay="3750"/>
                            </p:stCondLst>
                            <p:childTnLst>
                              <p:par>
                                <p:cTn id="46" presetID="23" presetClass="entr" presetSubtype="36" fill="hold" grpId="0" nodeType="afterEffect">
                                  <p:stCondLst>
                                    <p:cond delay="0"/>
                                  </p:stCondLst>
                                  <p:childTnLst>
                                    <p:set>
                                      <p:cBhvr>
                                        <p:cTn id="47" dur="1" fill="hold">
                                          <p:stCondLst>
                                            <p:cond delay="0"/>
                                          </p:stCondLst>
                                        </p:cTn>
                                        <p:tgtEl>
                                          <p:spTgt spid="24"/>
                                        </p:tgtEl>
                                        <p:attrNameLst>
                                          <p:attrName>style.visibility</p:attrName>
                                        </p:attrNameLst>
                                      </p:cBhvr>
                                      <p:to>
                                        <p:strVal val="visible"/>
                                      </p:to>
                                    </p:set>
                                    <p:anim calcmode="lin" valueType="num">
                                      <p:cBhvr>
                                        <p:cTn id="48" dur="500" fill="hold"/>
                                        <p:tgtEl>
                                          <p:spTgt spid="24"/>
                                        </p:tgtEl>
                                        <p:attrNameLst>
                                          <p:attrName>ppt_w</p:attrName>
                                        </p:attrNameLst>
                                      </p:cBhvr>
                                      <p:tavLst>
                                        <p:tav tm="0">
                                          <p:val>
                                            <p:strVal val="(6*min(max(#ppt_w*#ppt_h,.3),1)-7.4)/-.7*#ppt_w"/>
                                          </p:val>
                                        </p:tav>
                                        <p:tav tm="100000">
                                          <p:val>
                                            <p:strVal val="#ppt_w"/>
                                          </p:val>
                                        </p:tav>
                                      </p:tavLst>
                                    </p:anim>
                                    <p:anim calcmode="lin" valueType="num">
                                      <p:cBhvr>
                                        <p:cTn id="49" dur="500" fill="hold"/>
                                        <p:tgtEl>
                                          <p:spTgt spid="24"/>
                                        </p:tgtEl>
                                        <p:attrNameLst>
                                          <p:attrName>ppt_h</p:attrName>
                                        </p:attrNameLst>
                                      </p:cBhvr>
                                      <p:tavLst>
                                        <p:tav tm="0">
                                          <p:val>
                                            <p:strVal val="(6*min(max(#ppt_w*#ppt_h,.3),1)-7.4)/-.7*#ppt_h"/>
                                          </p:val>
                                        </p:tav>
                                        <p:tav tm="100000">
                                          <p:val>
                                            <p:strVal val="#ppt_h"/>
                                          </p:val>
                                        </p:tav>
                                      </p:tavLst>
                                    </p:anim>
                                    <p:anim calcmode="lin" valueType="num">
                                      <p:cBhvr>
                                        <p:cTn id="50" dur="500" fill="hold"/>
                                        <p:tgtEl>
                                          <p:spTgt spid="24"/>
                                        </p:tgtEl>
                                        <p:attrNameLst>
                                          <p:attrName>ppt_x</p:attrName>
                                        </p:attrNameLst>
                                      </p:cBhvr>
                                      <p:tavLst>
                                        <p:tav tm="0">
                                          <p:val>
                                            <p:fltVal val="0.5"/>
                                          </p:val>
                                        </p:tav>
                                        <p:tav tm="100000">
                                          <p:val>
                                            <p:strVal val="#ppt_x"/>
                                          </p:val>
                                        </p:tav>
                                      </p:tavLst>
                                    </p:anim>
                                    <p:anim calcmode="lin" valueType="num">
                                      <p:cBhvr>
                                        <p:cTn id="51" dur="500" fill="hold"/>
                                        <p:tgtEl>
                                          <p:spTgt spid="24"/>
                                        </p:tgtEl>
                                        <p:attrNameLst>
                                          <p:attrName>ppt_y</p:attrName>
                                        </p:attrNameLst>
                                      </p:cBhvr>
                                      <p:tavLst>
                                        <p:tav tm="0">
                                          <p:val>
                                            <p:strVal val="1+(6*min(max(#ppt_w*#ppt_h,.3),1)-7.4)/-.7*#ppt_h/2"/>
                                          </p:val>
                                        </p:tav>
                                        <p:tav tm="100000">
                                          <p:val>
                                            <p:strVal val="#ppt_y"/>
                                          </p:val>
                                        </p:tav>
                                      </p:tavLst>
                                    </p:anim>
                                  </p:childTnLst>
                                </p:cTn>
                              </p:par>
                            </p:childTnLst>
                          </p:cTn>
                        </p:par>
                        <p:par>
                          <p:cTn id="52" fill="hold">
                            <p:stCondLst>
                              <p:cond delay="4250"/>
                            </p:stCondLst>
                            <p:childTnLst>
                              <p:par>
                                <p:cTn id="53" presetID="42" presetClass="entr" presetSubtype="0" fill="hold" grpId="0" nodeType="afterEffect">
                                  <p:stCondLst>
                                    <p:cond delay="0"/>
                                  </p:stCondLst>
                                  <p:childTnLst>
                                    <p:set>
                                      <p:cBhvr>
                                        <p:cTn id="54" dur="1" fill="hold">
                                          <p:stCondLst>
                                            <p:cond delay="0"/>
                                          </p:stCondLst>
                                        </p:cTn>
                                        <p:tgtEl>
                                          <p:spTgt spid="38"/>
                                        </p:tgtEl>
                                        <p:attrNameLst>
                                          <p:attrName>style.visibility</p:attrName>
                                        </p:attrNameLst>
                                      </p:cBhvr>
                                      <p:to>
                                        <p:strVal val="visible"/>
                                      </p:to>
                                    </p:set>
                                    <p:animEffect transition="in" filter="fade">
                                      <p:cBhvr>
                                        <p:cTn id="55" dur="1000"/>
                                        <p:tgtEl>
                                          <p:spTgt spid="38"/>
                                        </p:tgtEl>
                                      </p:cBhvr>
                                    </p:animEffect>
                                    <p:anim calcmode="lin" valueType="num">
                                      <p:cBhvr>
                                        <p:cTn id="56" dur="1000" fill="hold"/>
                                        <p:tgtEl>
                                          <p:spTgt spid="38"/>
                                        </p:tgtEl>
                                        <p:attrNameLst>
                                          <p:attrName>ppt_x</p:attrName>
                                        </p:attrNameLst>
                                      </p:cBhvr>
                                      <p:tavLst>
                                        <p:tav tm="0">
                                          <p:val>
                                            <p:strVal val="#ppt_x"/>
                                          </p:val>
                                        </p:tav>
                                        <p:tav tm="100000">
                                          <p:val>
                                            <p:strVal val="#ppt_x"/>
                                          </p:val>
                                        </p:tav>
                                      </p:tavLst>
                                    </p:anim>
                                    <p:anim calcmode="lin" valueType="num">
                                      <p:cBhvr>
                                        <p:cTn id="57" dur="1000" fill="hold"/>
                                        <p:tgtEl>
                                          <p:spTgt spid="38"/>
                                        </p:tgtEl>
                                        <p:attrNameLst>
                                          <p:attrName>ppt_y</p:attrName>
                                        </p:attrNameLst>
                                      </p:cBhvr>
                                      <p:tavLst>
                                        <p:tav tm="0">
                                          <p:val>
                                            <p:strVal val="#ppt_y+.1"/>
                                          </p:val>
                                        </p:tav>
                                        <p:tav tm="100000">
                                          <p:val>
                                            <p:strVal val="#ppt_y"/>
                                          </p:val>
                                        </p:tav>
                                      </p:tavLst>
                                    </p:anim>
                                  </p:childTnLst>
                                </p:cTn>
                              </p:par>
                            </p:childTnLst>
                          </p:cTn>
                        </p:par>
                        <p:par>
                          <p:cTn id="58" fill="hold">
                            <p:stCondLst>
                              <p:cond delay="5250"/>
                            </p:stCondLst>
                            <p:childTnLst>
                              <p:par>
                                <p:cTn id="59" presetID="23" presetClass="entr" presetSubtype="36" fill="hold" grpId="0" nodeType="afterEffect">
                                  <p:stCondLst>
                                    <p:cond delay="0"/>
                                  </p:stCondLst>
                                  <p:childTnLst>
                                    <p:set>
                                      <p:cBhvr>
                                        <p:cTn id="60" dur="1" fill="hold">
                                          <p:stCondLst>
                                            <p:cond delay="0"/>
                                          </p:stCondLst>
                                        </p:cTn>
                                        <p:tgtEl>
                                          <p:spTgt spid="34"/>
                                        </p:tgtEl>
                                        <p:attrNameLst>
                                          <p:attrName>style.visibility</p:attrName>
                                        </p:attrNameLst>
                                      </p:cBhvr>
                                      <p:to>
                                        <p:strVal val="visible"/>
                                      </p:to>
                                    </p:set>
                                    <p:anim calcmode="lin" valueType="num">
                                      <p:cBhvr>
                                        <p:cTn id="61" dur="500" fill="hold"/>
                                        <p:tgtEl>
                                          <p:spTgt spid="34"/>
                                        </p:tgtEl>
                                        <p:attrNameLst>
                                          <p:attrName>ppt_w</p:attrName>
                                        </p:attrNameLst>
                                      </p:cBhvr>
                                      <p:tavLst>
                                        <p:tav tm="0">
                                          <p:val>
                                            <p:strVal val="(6*min(max(#ppt_w*#ppt_h,.3),1)-7.4)/-.7*#ppt_w"/>
                                          </p:val>
                                        </p:tav>
                                        <p:tav tm="100000">
                                          <p:val>
                                            <p:strVal val="#ppt_w"/>
                                          </p:val>
                                        </p:tav>
                                      </p:tavLst>
                                    </p:anim>
                                    <p:anim calcmode="lin" valueType="num">
                                      <p:cBhvr>
                                        <p:cTn id="62" dur="500" fill="hold"/>
                                        <p:tgtEl>
                                          <p:spTgt spid="34"/>
                                        </p:tgtEl>
                                        <p:attrNameLst>
                                          <p:attrName>ppt_h</p:attrName>
                                        </p:attrNameLst>
                                      </p:cBhvr>
                                      <p:tavLst>
                                        <p:tav tm="0">
                                          <p:val>
                                            <p:strVal val="(6*min(max(#ppt_w*#ppt_h,.3),1)-7.4)/-.7*#ppt_h"/>
                                          </p:val>
                                        </p:tav>
                                        <p:tav tm="100000">
                                          <p:val>
                                            <p:strVal val="#ppt_h"/>
                                          </p:val>
                                        </p:tav>
                                      </p:tavLst>
                                    </p:anim>
                                    <p:anim calcmode="lin" valueType="num">
                                      <p:cBhvr>
                                        <p:cTn id="63" dur="500" fill="hold"/>
                                        <p:tgtEl>
                                          <p:spTgt spid="34"/>
                                        </p:tgtEl>
                                        <p:attrNameLst>
                                          <p:attrName>ppt_x</p:attrName>
                                        </p:attrNameLst>
                                      </p:cBhvr>
                                      <p:tavLst>
                                        <p:tav tm="0">
                                          <p:val>
                                            <p:fltVal val="0.5"/>
                                          </p:val>
                                        </p:tav>
                                        <p:tav tm="100000">
                                          <p:val>
                                            <p:strVal val="#ppt_x"/>
                                          </p:val>
                                        </p:tav>
                                      </p:tavLst>
                                    </p:anim>
                                    <p:anim calcmode="lin" valueType="num">
                                      <p:cBhvr>
                                        <p:cTn id="64" dur="500" fill="hold"/>
                                        <p:tgtEl>
                                          <p:spTgt spid="34"/>
                                        </p:tgtEl>
                                        <p:attrNameLst>
                                          <p:attrName>ppt_y</p:attrName>
                                        </p:attrNameLst>
                                      </p:cBhvr>
                                      <p:tavLst>
                                        <p:tav tm="0">
                                          <p:val>
                                            <p:strVal val="1+(6*min(max(#ppt_w*#ppt_h,.3),1)-7.4)/-.7*#ppt_h/2"/>
                                          </p:val>
                                        </p:tav>
                                        <p:tav tm="100000">
                                          <p:val>
                                            <p:strVal val="#ppt_y"/>
                                          </p:val>
                                        </p:tav>
                                      </p:tavLst>
                                    </p:anim>
                                  </p:childTnLst>
                                </p:cTn>
                              </p:par>
                            </p:childTnLst>
                          </p:cTn>
                        </p:par>
                        <p:par>
                          <p:cTn id="65" fill="hold">
                            <p:stCondLst>
                              <p:cond delay="5750"/>
                            </p:stCondLst>
                            <p:childTnLst>
                              <p:par>
                                <p:cTn id="66" presetID="42" presetClass="entr" presetSubtype="0" fill="hold" grpId="0" nodeType="afterEffect">
                                  <p:stCondLst>
                                    <p:cond delay="0"/>
                                  </p:stCondLst>
                                  <p:childTnLst>
                                    <p:set>
                                      <p:cBhvr>
                                        <p:cTn id="67" dur="1" fill="hold">
                                          <p:stCondLst>
                                            <p:cond delay="0"/>
                                          </p:stCondLst>
                                        </p:cTn>
                                        <p:tgtEl>
                                          <p:spTgt spid="39"/>
                                        </p:tgtEl>
                                        <p:attrNameLst>
                                          <p:attrName>style.visibility</p:attrName>
                                        </p:attrNameLst>
                                      </p:cBhvr>
                                      <p:to>
                                        <p:strVal val="visible"/>
                                      </p:to>
                                    </p:set>
                                    <p:animEffect transition="in" filter="fade">
                                      <p:cBhvr>
                                        <p:cTn id="68" dur="1000"/>
                                        <p:tgtEl>
                                          <p:spTgt spid="39"/>
                                        </p:tgtEl>
                                      </p:cBhvr>
                                    </p:animEffect>
                                    <p:anim calcmode="lin" valueType="num">
                                      <p:cBhvr>
                                        <p:cTn id="69" dur="1000" fill="hold"/>
                                        <p:tgtEl>
                                          <p:spTgt spid="39"/>
                                        </p:tgtEl>
                                        <p:attrNameLst>
                                          <p:attrName>ppt_x</p:attrName>
                                        </p:attrNameLst>
                                      </p:cBhvr>
                                      <p:tavLst>
                                        <p:tav tm="0">
                                          <p:val>
                                            <p:strVal val="#ppt_x"/>
                                          </p:val>
                                        </p:tav>
                                        <p:tav tm="100000">
                                          <p:val>
                                            <p:strVal val="#ppt_x"/>
                                          </p:val>
                                        </p:tav>
                                      </p:tavLst>
                                    </p:anim>
                                    <p:anim calcmode="lin" valueType="num">
                                      <p:cBhvr>
                                        <p:cTn id="70" dur="1000" fill="hold"/>
                                        <p:tgtEl>
                                          <p:spTgt spid="39"/>
                                        </p:tgtEl>
                                        <p:attrNameLst>
                                          <p:attrName>ppt_y</p:attrName>
                                        </p:attrNameLst>
                                      </p:cBhvr>
                                      <p:tavLst>
                                        <p:tav tm="0">
                                          <p:val>
                                            <p:strVal val="#ppt_y+.1"/>
                                          </p:val>
                                        </p:tav>
                                        <p:tav tm="100000">
                                          <p:val>
                                            <p:strVal val="#ppt_y"/>
                                          </p:val>
                                        </p:tav>
                                      </p:tavLst>
                                    </p:anim>
                                  </p:childTnLst>
                                </p:cTn>
                              </p:par>
                            </p:childTnLst>
                          </p:cTn>
                        </p:par>
                        <p:par>
                          <p:cTn id="71" fill="hold">
                            <p:stCondLst>
                              <p:cond delay="6750"/>
                            </p:stCondLst>
                            <p:childTnLst>
                              <p:par>
                                <p:cTn id="72" presetID="23" presetClass="entr" presetSubtype="36" fill="hold" grpId="0" nodeType="afterEffect">
                                  <p:stCondLst>
                                    <p:cond delay="0"/>
                                  </p:stCondLst>
                                  <p:childTnLst>
                                    <p:set>
                                      <p:cBhvr>
                                        <p:cTn id="73" dur="1" fill="hold">
                                          <p:stCondLst>
                                            <p:cond delay="0"/>
                                          </p:stCondLst>
                                        </p:cTn>
                                        <p:tgtEl>
                                          <p:spTgt spid="33"/>
                                        </p:tgtEl>
                                        <p:attrNameLst>
                                          <p:attrName>style.visibility</p:attrName>
                                        </p:attrNameLst>
                                      </p:cBhvr>
                                      <p:to>
                                        <p:strVal val="visible"/>
                                      </p:to>
                                    </p:set>
                                    <p:anim calcmode="lin" valueType="num">
                                      <p:cBhvr>
                                        <p:cTn id="74" dur="500" fill="hold"/>
                                        <p:tgtEl>
                                          <p:spTgt spid="33"/>
                                        </p:tgtEl>
                                        <p:attrNameLst>
                                          <p:attrName>ppt_w</p:attrName>
                                        </p:attrNameLst>
                                      </p:cBhvr>
                                      <p:tavLst>
                                        <p:tav tm="0">
                                          <p:val>
                                            <p:strVal val="(6*min(max(#ppt_w*#ppt_h,.3),1)-7.4)/-.7*#ppt_w"/>
                                          </p:val>
                                        </p:tav>
                                        <p:tav tm="100000">
                                          <p:val>
                                            <p:strVal val="#ppt_w"/>
                                          </p:val>
                                        </p:tav>
                                      </p:tavLst>
                                    </p:anim>
                                    <p:anim calcmode="lin" valueType="num">
                                      <p:cBhvr>
                                        <p:cTn id="75" dur="500" fill="hold"/>
                                        <p:tgtEl>
                                          <p:spTgt spid="33"/>
                                        </p:tgtEl>
                                        <p:attrNameLst>
                                          <p:attrName>ppt_h</p:attrName>
                                        </p:attrNameLst>
                                      </p:cBhvr>
                                      <p:tavLst>
                                        <p:tav tm="0">
                                          <p:val>
                                            <p:strVal val="(6*min(max(#ppt_w*#ppt_h,.3),1)-7.4)/-.7*#ppt_h"/>
                                          </p:val>
                                        </p:tav>
                                        <p:tav tm="100000">
                                          <p:val>
                                            <p:strVal val="#ppt_h"/>
                                          </p:val>
                                        </p:tav>
                                      </p:tavLst>
                                    </p:anim>
                                    <p:anim calcmode="lin" valueType="num">
                                      <p:cBhvr>
                                        <p:cTn id="76" dur="500" fill="hold"/>
                                        <p:tgtEl>
                                          <p:spTgt spid="33"/>
                                        </p:tgtEl>
                                        <p:attrNameLst>
                                          <p:attrName>ppt_x</p:attrName>
                                        </p:attrNameLst>
                                      </p:cBhvr>
                                      <p:tavLst>
                                        <p:tav tm="0">
                                          <p:val>
                                            <p:fltVal val="0.5"/>
                                          </p:val>
                                        </p:tav>
                                        <p:tav tm="100000">
                                          <p:val>
                                            <p:strVal val="#ppt_x"/>
                                          </p:val>
                                        </p:tav>
                                      </p:tavLst>
                                    </p:anim>
                                    <p:anim calcmode="lin" valueType="num">
                                      <p:cBhvr>
                                        <p:cTn id="77" dur="500" fill="hold"/>
                                        <p:tgtEl>
                                          <p:spTgt spid="33"/>
                                        </p:tgtEl>
                                        <p:attrNameLst>
                                          <p:attrName>ppt_y</p:attrName>
                                        </p:attrNameLst>
                                      </p:cBhvr>
                                      <p:tavLst>
                                        <p:tav tm="0">
                                          <p:val>
                                            <p:strVal val="1+(6*min(max(#ppt_w*#ppt_h,.3),1)-7.4)/-.7*#ppt_h/2"/>
                                          </p:val>
                                        </p:tav>
                                        <p:tav tm="100000">
                                          <p:val>
                                            <p:strVal val="#ppt_y"/>
                                          </p:val>
                                        </p:tav>
                                      </p:tavLst>
                                    </p:anim>
                                  </p:childTnLst>
                                </p:cTn>
                              </p:par>
                            </p:childTnLst>
                          </p:cTn>
                        </p:par>
                        <p:par>
                          <p:cTn id="78" fill="hold">
                            <p:stCondLst>
                              <p:cond delay="7250"/>
                            </p:stCondLst>
                            <p:childTnLst>
                              <p:par>
                                <p:cTn id="79" presetID="42" presetClass="entr" presetSubtype="0" fill="hold" grpId="0" nodeType="afterEffect">
                                  <p:stCondLst>
                                    <p:cond delay="0"/>
                                  </p:stCondLst>
                                  <p:childTnLst>
                                    <p:set>
                                      <p:cBhvr>
                                        <p:cTn id="80" dur="1" fill="hold">
                                          <p:stCondLst>
                                            <p:cond delay="0"/>
                                          </p:stCondLst>
                                        </p:cTn>
                                        <p:tgtEl>
                                          <p:spTgt spid="40"/>
                                        </p:tgtEl>
                                        <p:attrNameLst>
                                          <p:attrName>style.visibility</p:attrName>
                                        </p:attrNameLst>
                                      </p:cBhvr>
                                      <p:to>
                                        <p:strVal val="visible"/>
                                      </p:to>
                                    </p:set>
                                    <p:animEffect transition="in" filter="fade">
                                      <p:cBhvr>
                                        <p:cTn id="81" dur="1000"/>
                                        <p:tgtEl>
                                          <p:spTgt spid="40"/>
                                        </p:tgtEl>
                                      </p:cBhvr>
                                    </p:animEffect>
                                    <p:anim calcmode="lin" valueType="num">
                                      <p:cBhvr>
                                        <p:cTn id="82" dur="1000" fill="hold"/>
                                        <p:tgtEl>
                                          <p:spTgt spid="40"/>
                                        </p:tgtEl>
                                        <p:attrNameLst>
                                          <p:attrName>ppt_x</p:attrName>
                                        </p:attrNameLst>
                                      </p:cBhvr>
                                      <p:tavLst>
                                        <p:tav tm="0">
                                          <p:val>
                                            <p:strVal val="#ppt_x"/>
                                          </p:val>
                                        </p:tav>
                                        <p:tav tm="100000">
                                          <p:val>
                                            <p:strVal val="#ppt_x"/>
                                          </p:val>
                                        </p:tav>
                                      </p:tavLst>
                                    </p:anim>
                                    <p:anim calcmode="lin" valueType="num">
                                      <p:cBhvr>
                                        <p:cTn id="83"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4" grpId="0" animBg="1"/>
      <p:bldP spid="27" grpId="0" animBg="1"/>
      <p:bldP spid="32" grpId="0" animBg="1"/>
      <p:bldP spid="33" grpId="0" animBg="1"/>
      <p:bldP spid="34" grpId="0" animBg="1"/>
      <p:bldP spid="37" grpId="0"/>
      <p:bldP spid="38" grpId="0"/>
      <p:bldP spid="39" grpId="0"/>
      <p:bldP spid="40" grpId="0"/>
      <p:bldP spid="41" grpId="0"/>
      <p:bldP spid="5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1602</TotalTime>
  <Words>1375</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330</cp:revision>
  <dcterms:created xsi:type="dcterms:W3CDTF">2016-09-28T22:08:47Z</dcterms:created>
  <dcterms:modified xsi:type="dcterms:W3CDTF">2018-11-12T20:26:32Z</dcterms:modified>
</cp:coreProperties>
</file>