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58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85C401"/>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FF2B2A"/>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FFA803"/>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3EB8CD"/>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FA80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F2B2A"/>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85C40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3EB8CD"/>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2AA2A9E7-71CB-4526-A392-02A432C82B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5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1375</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2018-11-12T20:26:32Z</dcterms:modified>
</cp:coreProperties>
</file>