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3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6804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C17CC9FC-5A10-4807-B3E0-9B49ED63FE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1358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2018-11-12T20:22:56Z</dcterms:modified>
</cp:coreProperties>
</file>