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8210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8FC42A31-CC79-44F3-8703-CA88B21F9741}"/>
              </a:ext>
            </a:extLst>
          </p:cNvPr>
          <p:cNvSpPr/>
          <p:nvPr/>
        </p:nvSpPr>
        <p:spPr>
          <a:xfrm>
            <a:off x="914400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FFA80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40E28184-9954-4F99-B538-36AE921F4E6A}"/>
              </a:ext>
            </a:extLst>
          </p:cNvPr>
          <p:cNvSpPr/>
          <p:nvPr/>
        </p:nvSpPr>
        <p:spPr>
          <a:xfrm>
            <a:off x="913485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1FC44892-F49E-4A5F-8D4F-4845A5D15CE3}"/>
              </a:ext>
            </a:extLst>
          </p:cNvPr>
          <p:cNvSpPr/>
          <p:nvPr/>
        </p:nvSpPr>
        <p:spPr>
          <a:xfrm>
            <a:off x="630936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3EB8C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66BE53EB-AD8A-44CC-859A-4DECD6134AD2}"/>
              </a:ext>
            </a:extLst>
          </p:cNvPr>
          <p:cNvSpPr/>
          <p:nvPr/>
        </p:nvSpPr>
        <p:spPr>
          <a:xfrm>
            <a:off x="630021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C6D00B55-7B53-4900-B4CB-A83F7708C3AA}"/>
              </a:ext>
            </a:extLst>
          </p:cNvPr>
          <p:cNvSpPr/>
          <p:nvPr/>
        </p:nvSpPr>
        <p:spPr>
          <a:xfrm>
            <a:off x="347472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85C40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C6C007F-481A-4F25-AFD6-CF8E2AF51713}"/>
              </a:ext>
            </a:extLst>
          </p:cNvPr>
          <p:cNvSpPr/>
          <p:nvPr/>
        </p:nvSpPr>
        <p:spPr>
          <a:xfrm>
            <a:off x="346557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655FEC30-117F-4B99-9330-A061EF751476}"/>
              </a:ext>
            </a:extLst>
          </p:cNvPr>
          <p:cNvSpPr/>
          <p:nvPr/>
        </p:nvSpPr>
        <p:spPr>
          <a:xfrm>
            <a:off x="64008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FF2B2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035746B-519E-4012-8808-EBC7F7B129BD}"/>
              </a:ext>
            </a:extLst>
          </p:cNvPr>
          <p:cNvSpPr/>
          <p:nvPr/>
        </p:nvSpPr>
        <p:spPr>
          <a:xfrm>
            <a:off x="63093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6160A043-8DB3-4AA5-801F-A70AA5C255AE}"/>
              </a:ext>
            </a:extLst>
          </p:cNvPr>
          <p:cNvSpPr>
            <a:spLocks noChangeAspect="1"/>
          </p:cNvSpPr>
          <p:nvPr/>
        </p:nvSpPr>
        <p:spPr>
          <a:xfrm rot="18876130">
            <a:off x="1463101" y="5318403"/>
            <a:ext cx="914400" cy="914400"/>
          </a:xfrm>
          <a:custGeom>
            <a:avLst/>
            <a:gdLst/>
            <a:ahLst/>
            <a:cxnLst/>
            <a:rect l="l" t="t" r="r" b="b"/>
            <a:pathLst>
              <a:path w="1097280" h="1097280">
                <a:moveTo>
                  <a:pt x="635944" y="454393"/>
                </a:moveTo>
                <a:lnTo>
                  <a:pt x="574478" y="576465"/>
                </a:lnTo>
                <a:lnTo>
                  <a:pt x="512612" y="513734"/>
                </a:lnTo>
                <a:close/>
                <a:moveTo>
                  <a:pt x="685459" y="325713"/>
                </a:moveTo>
                <a:lnTo>
                  <a:pt x="286443" y="499745"/>
                </a:lnTo>
                <a:lnTo>
                  <a:pt x="364821" y="579219"/>
                </a:lnTo>
                <a:lnTo>
                  <a:pt x="434908" y="549397"/>
                </a:lnTo>
                <a:lnTo>
                  <a:pt x="537322" y="653243"/>
                </a:lnTo>
                <a:lnTo>
                  <a:pt x="505275" y="721637"/>
                </a:lnTo>
                <a:lnTo>
                  <a:pt x="584489" y="801959"/>
                </a:lnTo>
                <a:lnTo>
                  <a:pt x="766345" y="407730"/>
                </a:ln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Freeform: Shape 34">
            <a:extLst>
              <a:ext uri="{FF2B5EF4-FFF2-40B4-BE49-F238E27FC236}">
                <a16:creationId xmlns:a16="http://schemas.microsoft.com/office/drawing/2014/main" id="{D4BA7852-0664-472E-A8CA-386C202D7CAF}"/>
              </a:ext>
            </a:extLst>
          </p:cNvPr>
          <p:cNvSpPr>
            <a:spLocks noChangeAspect="1"/>
          </p:cNvSpPr>
          <p:nvPr/>
        </p:nvSpPr>
        <p:spPr>
          <a:xfrm rot="18876130">
            <a:off x="4295533" y="5318402"/>
            <a:ext cx="914400" cy="914400"/>
          </a:xfrm>
          <a:custGeom>
            <a:avLst/>
            <a:gdLst/>
            <a:ahLst/>
            <a:cxnLst/>
            <a:rect l="l" t="t" r="r" b="b"/>
            <a:pathLst>
              <a:path w="1097280" h="1097280">
                <a:moveTo>
                  <a:pt x="505251" y="535226"/>
                </a:moveTo>
                <a:lnTo>
                  <a:pt x="520463" y="550650"/>
                </a:lnTo>
                <a:cubicBezTo>
                  <a:pt x="533659" y="564031"/>
                  <a:pt x="542543" y="573887"/>
                  <a:pt x="547113" y="580217"/>
                </a:cubicBezTo>
                <a:cubicBezTo>
                  <a:pt x="561233" y="600469"/>
                  <a:pt x="559886" y="618885"/>
                  <a:pt x="543073" y="635466"/>
                </a:cubicBezTo>
                <a:cubicBezTo>
                  <a:pt x="532617" y="645777"/>
                  <a:pt x="520610" y="649145"/>
                  <a:pt x="507050" y="645569"/>
                </a:cubicBezTo>
                <a:cubicBezTo>
                  <a:pt x="495026" y="642421"/>
                  <a:pt x="479569" y="631268"/>
                  <a:pt x="460678" y="612113"/>
                </a:cubicBezTo>
                <a:lnTo>
                  <a:pt x="444215" y="595420"/>
                </a:lnTo>
                <a:close/>
                <a:moveTo>
                  <a:pt x="619058" y="422989"/>
                </a:moveTo>
                <a:lnTo>
                  <a:pt x="632585" y="436704"/>
                </a:lnTo>
                <a:cubicBezTo>
                  <a:pt x="639521" y="443738"/>
                  <a:pt x="644363" y="450061"/>
                  <a:pt x="647111" y="455673"/>
                </a:cubicBezTo>
                <a:cubicBezTo>
                  <a:pt x="654527" y="471670"/>
                  <a:pt x="651665" y="486148"/>
                  <a:pt x="638525" y="499107"/>
                </a:cubicBezTo>
                <a:cubicBezTo>
                  <a:pt x="631037" y="506492"/>
                  <a:pt x="622530" y="510442"/>
                  <a:pt x="613005" y="510957"/>
                </a:cubicBezTo>
                <a:cubicBezTo>
                  <a:pt x="601097" y="511600"/>
                  <a:pt x="588762" y="505451"/>
                  <a:pt x="575999" y="492509"/>
                </a:cubicBezTo>
                <a:lnTo>
                  <a:pt x="562473" y="478794"/>
                </a:lnTo>
                <a:close/>
                <a:moveTo>
                  <a:pt x="602082" y="291321"/>
                </a:moveTo>
                <a:lnTo>
                  <a:pt x="312796" y="576617"/>
                </a:lnTo>
                <a:lnTo>
                  <a:pt x="431512" y="696994"/>
                </a:lnTo>
                <a:cubicBezTo>
                  <a:pt x="467462" y="733446"/>
                  <a:pt x="504034" y="750889"/>
                  <a:pt x="541230" y="749323"/>
                </a:cubicBezTo>
                <a:cubicBezTo>
                  <a:pt x="566916" y="748239"/>
                  <a:pt x="590567" y="737037"/>
                  <a:pt x="612184" y="715718"/>
                </a:cubicBezTo>
                <a:cubicBezTo>
                  <a:pt x="628856" y="699276"/>
                  <a:pt x="639730" y="681053"/>
                  <a:pt x="644807" y="661049"/>
                </a:cubicBezTo>
                <a:cubicBezTo>
                  <a:pt x="650182" y="639087"/>
                  <a:pt x="643887" y="614193"/>
                  <a:pt x="625922" y="586369"/>
                </a:cubicBezTo>
                <a:cubicBezTo>
                  <a:pt x="642169" y="590691"/>
                  <a:pt x="657040" y="591075"/>
                  <a:pt x="670536" y="587520"/>
                </a:cubicBezTo>
                <a:cubicBezTo>
                  <a:pt x="686560" y="583422"/>
                  <a:pt x="702132" y="573918"/>
                  <a:pt x="717250" y="559009"/>
                </a:cubicBezTo>
                <a:cubicBezTo>
                  <a:pt x="767548" y="509404"/>
                  <a:pt x="765944" y="457475"/>
                  <a:pt x="712438" y="403220"/>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Freeform: Shape 35">
            <a:extLst>
              <a:ext uri="{FF2B5EF4-FFF2-40B4-BE49-F238E27FC236}">
                <a16:creationId xmlns:a16="http://schemas.microsoft.com/office/drawing/2014/main" id="{637DAF11-FA07-409A-9616-CD6868F25822}"/>
              </a:ext>
            </a:extLst>
          </p:cNvPr>
          <p:cNvSpPr>
            <a:spLocks noChangeAspect="1"/>
          </p:cNvSpPr>
          <p:nvPr/>
        </p:nvSpPr>
        <p:spPr>
          <a:xfrm rot="18876130">
            <a:off x="7127965" y="5318403"/>
            <a:ext cx="914400" cy="914400"/>
          </a:xfrm>
          <a:custGeom>
            <a:avLst/>
            <a:gdLst/>
            <a:ahLst/>
            <a:cxnLst/>
            <a:rect l="l" t="t" r="r" b="b"/>
            <a:pathLst>
              <a:path w="1097280" h="1097280">
                <a:moveTo>
                  <a:pt x="724432" y="404946"/>
                </a:moveTo>
                <a:cubicBezTo>
                  <a:pt x="688064" y="368070"/>
                  <a:pt x="644012" y="346716"/>
                  <a:pt x="592274" y="340884"/>
                </a:cubicBezTo>
                <a:cubicBezTo>
                  <a:pt x="526234" y="333550"/>
                  <a:pt x="469196" y="353570"/>
                  <a:pt x="421158" y="400946"/>
                </a:cubicBezTo>
                <a:cubicBezTo>
                  <a:pt x="373262" y="448182"/>
                  <a:pt x="352521" y="504867"/>
                  <a:pt x="358938" y="571002"/>
                </a:cubicBezTo>
                <a:cubicBezTo>
                  <a:pt x="364051" y="622816"/>
                  <a:pt x="384582" y="666948"/>
                  <a:pt x="420531" y="703401"/>
                </a:cubicBezTo>
                <a:cubicBezTo>
                  <a:pt x="441153" y="724311"/>
                  <a:pt x="468461" y="742252"/>
                  <a:pt x="502455" y="757221"/>
                </a:cubicBezTo>
                <a:lnTo>
                  <a:pt x="592526" y="668392"/>
                </a:lnTo>
                <a:cubicBezTo>
                  <a:pt x="576589" y="669874"/>
                  <a:pt x="562929" y="669110"/>
                  <a:pt x="551544" y="666102"/>
                </a:cubicBezTo>
                <a:cubicBezTo>
                  <a:pt x="530181" y="660654"/>
                  <a:pt x="511895" y="650219"/>
                  <a:pt x="496685" y="634797"/>
                </a:cubicBezTo>
                <a:cubicBezTo>
                  <a:pt x="477428" y="615270"/>
                  <a:pt x="466561" y="592493"/>
                  <a:pt x="464085" y="566464"/>
                </a:cubicBezTo>
                <a:cubicBezTo>
                  <a:pt x="460958" y="533541"/>
                  <a:pt x="472288" y="504366"/>
                  <a:pt x="498073" y="478936"/>
                </a:cubicBezTo>
                <a:cubicBezTo>
                  <a:pt x="523999" y="453368"/>
                  <a:pt x="553400" y="442374"/>
                  <a:pt x="586276" y="445958"/>
                </a:cubicBezTo>
                <a:cubicBezTo>
                  <a:pt x="612268" y="448795"/>
                  <a:pt x="634893" y="459977"/>
                  <a:pt x="654150" y="479504"/>
                </a:cubicBezTo>
                <a:cubicBezTo>
                  <a:pt x="669359" y="494926"/>
                  <a:pt x="679540" y="513355"/>
                  <a:pt x="684690" y="534792"/>
                </a:cubicBezTo>
                <a:cubicBezTo>
                  <a:pt x="687535" y="546500"/>
                  <a:pt x="688109" y="560170"/>
                  <a:pt x="686411" y="575802"/>
                </a:cubicBezTo>
                <a:lnTo>
                  <a:pt x="776482" y="486973"/>
                </a:lnTo>
                <a:cubicBezTo>
                  <a:pt x="761568" y="452351"/>
                  <a:pt x="744218" y="425008"/>
                  <a:pt x="724432" y="404946"/>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9042AACB-235E-48A7-B51A-7308BD1ECA1D}"/>
              </a:ext>
            </a:extLst>
          </p:cNvPr>
          <p:cNvSpPr>
            <a:spLocks noChangeAspect="1"/>
          </p:cNvSpPr>
          <p:nvPr/>
        </p:nvSpPr>
        <p:spPr>
          <a:xfrm rot="18876130">
            <a:off x="9960396" y="5318402"/>
            <a:ext cx="914400" cy="914400"/>
          </a:xfrm>
          <a:custGeom>
            <a:avLst/>
            <a:gdLst/>
            <a:ahLst/>
            <a:cxnLst/>
            <a:rect l="l" t="t" r="r" b="b"/>
            <a:pathLst>
              <a:path w="1097280" h="1097280">
                <a:moveTo>
                  <a:pt x="610160" y="415135"/>
                </a:moveTo>
                <a:lnTo>
                  <a:pt x="627126" y="432339"/>
                </a:lnTo>
                <a:cubicBezTo>
                  <a:pt x="656169" y="461788"/>
                  <a:pt x="668177" y="493655"/>
                  <a:pt x="663148" y="527939"/>
                </a:cubicBezTo>
                <a:cubicBezTo>
                  <a:pt x="659305" y="553795"/>
                  <a:pt x="647397" y="576571"/>
                  <a:pt x="627425" y="596268"/>
                </a:cubicBezTo>
                <a:cubicBezTo>
                  <a:pt x="607452" y="615965"/>
                  <a:pt x="584442" y="627625"/>
                  <a:pt x="558394" y="631248"/>
                </a:cubicBezTo>
                <a:cubicBezTo>
                  <a:pt x="524183" y="635941"/>
                  <a:pt x="492486" y="623493"/>
                  <a:pt x="463303" y="593902"/>
                </a:cubicBezTo>
                <a:lnTo>
                  <a:pt x="446337" y="576699"/>
                </a:lnTo>
                <a:close/>
                <a:moveTo>
                  <a:pt x="598694" y="278033"/>
                </a:moveTo>
                <a:lnTo>
                  <a:pt x="309408" y="563330"/>
                </a:lnTo>
                <a:lnTo>
                  <a:pt x="418928" y="674382"/>
                </a:lnTo>
                <a:cubicBezTo>
                  <a:pt x="434255" y="689923"/>
                  <a:pt x="451918" y="702605"/>
                  <a:pt x="471916" y="712426"/>
                </a:cubicBezTo>
                <a:cubicBezTo>
                  <a:pt x="509673" y="730929"/>
                  <a:pt x="550327" y="736614"/>
                  <a:pt x="593875" y="729479"/>
                </a:cubicBezTo>
                <a:cubicBezTo>
                  <a:pt x="637424" y="722345"/>
                  <a:pt x="674246" y="703938"/>
                  <a:pt x="704340" y="674259"/>
                </a:cubicBezTo>
                <a:cubicBezTo>
                  <a:pt x="725957" y="652940"/>
                  <a:pt x="742061" y="627303"/>
                  <a:pt x="752653" y="597348"/>
                </a:cubicBezTo>
                <a:cubicBezTo>
                  <a:pt x="765253" y="560952"/>
                  <a:pt x="767684" y="524135"/>
                  <a:pt x="759945" y="486897"/>
                </a:cubicBezTo>
                <a:cubicBezTo>
                  <a:pt x="752211" y="448816"/>
                  <a:pt x="734967" y="416213"/>
                  <a:pt x="708214" y="389085"/>
                </a:cubicBezTo>
                <a:close/>
                <a:moveTo>
                  <a:pt x="936587" y="160693"/>
                </a:moveTo>
                <a:cubicBezTo>
                  <a:pt x="1035871" y="259977"/>
                  <a:pt x="1097280" y="397137"/>
                  <a:pt x="1097280" y="548640"/>
                </a:cubicBezTo>
                <a:cubicBezTo>
                  <a:pt x="1097280" y="851646"/>
                  <a:pt x="851646" y="1097280"/>
                  <a:pt x="548640" y="1097280"/>
                </a:cubicBezTo>
                <a:cubicBezTo>
                  <a:pt x="245635" y="1097280"/>
                  <a:pt x="0" y="851646"/>
                  <a:pt x="0" y="548640"/>
                </a:cubicBezTo>
                <a:cubicBezTo>
                  <a:pt x="0" y="245634"/>
                  <a:pt x="245634" y="0"/>
                  <a:pt x="548640" y="0"/>
                </a:cubicBezTo>
                <a:cubicBezTo>
                  <a:pt x="700143" y="0"/>
                  <a:pt x="837303" y="61409"/>
                  <a:pt x="936587" y="16069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TextBox 37">
            <a:extLst>
              <a:ext uri="{FF2B5EF4-FFF2-40B4-BE49-F238E27FC236}">
                <a16:creationId xmlns:a16="http://schemas.microsoft.com/office/drawing/2014/main" id="{F4768376-DA4A-4FF5-9ECE-C9517923135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39" name="TextBox 38">
            <a:extLst>
              <a:ext uri="{FF2B5EF4-FFF2-40B4-BE49-F238E27FC236}">
                <a16:creationId xmlns:a16="http://schemas.microsoft.com/office/drawing/2014/main" id="{7DC6B9A2-974A-4014-9985-DF1992ADBE90}"/>
              </a:ext>
            </a:extLst>
          </p:cNvPr>
          <p:cNvSpPr txBox="1"/>
          <p:nvPr/>
        </p:nvSpPr>
        <p:spPr>
          <a:xfrm>
            <a:off x="876729"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177B3727-DDCF-4D53-8B1B-C7FCA1A5096F}"/>
              </a:ext>
            </a:extLst>
          </p:cNvPr>
          <p:cNvSpPr txBox="1"/>
          <p:nvPr/>
        </p:nvSpPr>
        <p:spPr>
          <a:xfrm>
            <a:off x="3711369"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EF90334F-4B23-40B0-BC36-1151B69CB9BA}"/>
              </a:ext>
            </a:extLst>
          </p:cNvPr>
          <p:cNvSpPr txBox="1"/>
          <p:nvPr/>
        </p:nvSpPr>
        <p:spPr>
          <a:xfrm>
            <a:off x="6578508"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188B399C-CA45-40E3-AE3E-2CF393D158EC}"/>
              </a:ext>
            </a:extLst>
          </p:cNvPr>
          <p:cNvSpPr txBox="1"/>
          <p:nvPr/>
        </p:nvSpPr>
        <p:spPr>
          <a:xfrm>
            <a:off x="9430124"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4D1B7823-574B-4D65-A180-6CFA1D116019}"/>
              </a:ext>
            </a:extLst>
          </p:cNvPr>
          <p:cNvSpPr txBox="1"/>
          <p:nvPr/>
        </p:nvSpPr>
        <p:spPr>
          <a:xfrm>
            <a:off x="640080" y="3384281"/>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4" name="TextBox 43">
            <a:extLst>
              <a:ext uri="{FF2B5EF4-FFF2-40B4-BE49-F238E27FC236}">
                <a16:creationId xmlns:a16="http://schemas.microsoft.com/office/drawing/2014/main" id="{1E009A4F-27F3-4308-8C69-09E73F04736A}"/>
              </a:ext>
            </a:extLst>
          </p:cNvPr>
          <p:cNvSpPr txBox="1"/>
          <p:nvPr/>
        </p:nvSpPr>
        <p:spPr>
          <a:xfrm>
            <a:off x="3492041" y="3384281"/>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136D669C-650D-467A-AFC5-D53A812350AE}"/>
              </a:ext>
            </a:extLst>
          </p:cNvPr>
          <p:cNvSpPr txBox="1"/>
          <p:nvPr/>
        </p:nvSpPr>
        <p:spPr>
          <a:xfrm>
            <a:off x="6328930" y="3429000"/>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1B140B25-B320-470A-ABF1-8B42B551C1C5}"/>
              </a:ext>
            </a:extLst>
          </p:cNvPr>
          <p:cNvSpPr txBox="1"/>
          <p:nvPr/>
        </p:nvSpPr>
        <p:spPr>
          <a:xfrm>
            <a:off x="9235440" y="3429000"/>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pic>
        <p:nvPicPr>
          <p:cNvPr id="25" name="Picture 24">
            <a:hlinkClick r:id="rId2"/>
            <a:extLst>
              <a:ext uri="{FF2B5EF4-FFF2-40B4-BE49-F238E27FC236}">
                <a16:creationId xmlns:a16="http://schemas.microsoft.com/office/drawing/2014/main" id="{12A420FC-FF16-474A-99B4-6358A89EE10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51772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1000"/>
                                        <p:tgtEl>
                                          <p:spTgt spid="34"/>
                                        </p:tgtEl>
                                      </p:cBhvr>
                                    </p:animEffect>
                                    <p:anim calcmode="lin" valueType="num">
                                      <p:cBhvr>
                                        <p:cTn id="12" dur="1000" fill="hold"/>
                                        <p:tgtEl>
                                          <p:spTgt spid="34"/>
                                        </p:tgtEl>
                                        <p:attrNameLst>
                                          <p:attrName>ppt_x</p:attrName>
                                        </p:attrNameLst>
                                      </p:cBhvr>
                                      <p:tavLst>
                                        <p:tav tm="0">
                                          <p:val>
                                            <p:strVal val="#ppt_x"/>
                                          </p:val>
                                        </p:tav>
                                        <p:tav tm="100000">
                                          <p:val>
                                            <p:strVal val="#ppt_x"/>
                                          </p:val>
                                        </p:tav>
                                      </p:tavLst>
                                    </p:anim>
                                    <p:anim calcmode="lin" valueType="num">
                                      <p:cBhvr>
                                        <p:cTn id="13" dur="1000" fill="hold"/>
                                        <p:tgtEl>
                                          <p:spTgt spid="34"/>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1000"/>
                                        <p:tgtEl>
                                          <p:spTgt spid="31"/>
                                        </p:tgtEl>
                                      </p:cBhvr>
                                    </p:animEffect>
                                    <p:anim calcmode="lin" valueType="num">
                                      <p:cBhvr>
                                        <p:cTn id="17" dur="1000" fill="hold"/>
                                        <p:tgtEl>
                                          <p:spTgt spid="31"/>
                                        </p:tgtEl>
                                        <p:attrNameLst>
                                          <p:attrName>ppt_x</p:attrName>
                                        </p:attrNameLst>
                                      </p:cBhvr>
                                      <p:tavLst>
                                        <p:tav tm="0">
                                          <p:val>
                                            <p:strVal val="#ppt_x"/>
                                          </p:val>
                                        </p:tav>
                                        <p:tav tm="100000">
                                          <p:val>
                                            <p:strVal val="#ppt_x"/>
                                          </p:val>
                                        </p:tav>
                                      </p:tavLst>
                                    </p:anim>
                                    <p:anim calcmode="lin" valueType="num">
                                      <p:cBhvr>
                                        <p:cTn id="18" dur="1000" fill="hold"/>
                                        <p:tgtEl>
                                          <p:spTgt spid="31"/>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left)">
                                      <p:cBhvr>
                                        <p:cTn id="22" dur="500"/>
                                        <p:tgtEl>
                                          <p:spTgt spid="32"/>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wipe(left)">
                                      <p:cBhvr>
                                        <p:cTn id="25" dur="500"/>
                                        <p:tgtEl>
                                          <p:spTgt spid="39"/>
                                        </p:tgtEl>
                                      </p:cBhvr>
                                    </p:animEffect>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3">
                                            <p:txEl>
                                              <p:pRg st="0" end="0"/>
                                            </p:txEl>
                                          </p:spTgt>
                                        </p:tgtEl>
                                        <p:attrNameLst>
                                          <p:attrName>style.visibility</p:attrName>
                                        </p:attrNameLst>
                                      </p:cBhvr>
                                      <p:to>
                                        <p:strVal val="visible"/>
                                      </p:to>
                                    </p:set>
                                    <p:animEffect transition="in" filter="fade">
                                      <p:cBhvr>
                                        <p:cTn id="29" dur="1000"/>
                                        <p:tgtEl>
                                          <p:spTgt spid="43">
                                            <p:txEl>
                                              <p:pRg st="0" end="0"/>
                                            </p:txEl>
                                          </p:spTgt>
                                        </p:tgtEl>
                                      </p:cBhvr>
                                    </p:animEffect>
                                    <p:anim calcmode="lin" valueType="num">
                                      <p:cBhvr>
                                        <p:cTn id="30"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43">
                                            <p:txEl>
                                              <p:pRg st="1" end="1"/>
                                            </p:txEl>
                                          </p:spTgt>
                                        </p:tgtEl>
                                        <p:attrNameLst>
                                          <p:attrName>style.visibility</p:attrName>
                                        </p:attrNameLst>
                                      </p:cBhvr>
                                      <p:to>
                                        <p:strVal val="visible"/>
                                      </p:to>
                                    </p:set>
                                    <p:animEffect transition="in" filter="fade">
                                      <p:cBhvr>
                                        <p:cTn id="35" dur="1000"/>
                                        <p:tgtEl>
                                          <p:spTgt spid="43">
                                            <p:txEl>
                                              <p:pRg st="1" end="1"/>
                                            </p:txEl>
                                          </p:spTgt>
                                        </p:tgtEl>
                                      </p:cBhvr>
                                    </p:animEffect>
                                    <p:anim calcmode="lin" valueType="num">
                                      <p:cBhvr>
                                        <p:cTn id="36"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38" fill="hold">
                            <p:stCondLst>
                              <p:cond delay="4000"/>
                            </p:stCondLst>
                            <p:childTnLst>
                              <p:par>
                                <p:cTn id="39" presetID="42" presetClass="entr" presetSubtype="0" fill="hold" grpId="0" nodeType="afterEffect">
                                  <p:stCondLst>
                                    <p:cond delay="0"/>
                                  </p:stCondLst>
                                  <p:childTnLst>
                                    <p:set>
                                      <p:cBhvr>
                                        <p:cTn id="40" dur="1" fill="hold">
                                          <p:stCondLst>
                                            <p:cond delay="0"/>
                                          </p:stCondLst>
                                        </p:cTn>
                                        <p:tgtEl>
                                          <p:spTgt spid="43">
                                            <p:txEl>
                                              <p:pRg st="2" end="2"/>
                                            </p:txEl>
                                          </p:spTgt>
                                        </p:tgtEl>
                                        <p:attrNameLst>
                                          <p:attrName>style.visibility</p:attrName>
                                        </p:attrNameLst>
                                      </p:cBhvr>
                                      <p:to>
                                        <p:strVal val="visible"/>
                                      </p:to>
                                    </p:set>
                                    <p:animEffect transition="in" filter="fade">
                                      <p:cBhvr>
                                        <p:cTn id="41" dur="1000"/>
                                        <p:tgtEl>
                                          <p:spTgt spid="43">
                                            <p:txEl>
                                              <p:pRg st="2" end="2"/>
                                            </p:txEl>
                                          </p:spTgt>
                                        </p:tgtEl>
                                      </p:cBhvr>
                                    </p:animEffect>
                                    <p:anim calcmode="lin" valueType="num">
                                      <p:cBhvr>
                                        <p:cTn id="42"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1000"/>
                                        <p:tgtEl>
                                          <p:spTgt spid="35"/>
                                        </p:tgtEl>
                                      </p:cBhvr>
                                    </p:animEffect>
                                    <p:anim calcmode="lin" valueType="num">
                                      <p:cBhvr>
                                        <p:cTn id="48" dur="1000" fill="hold"/>
                                        <p:tgtEl>
                                          <p:spTgt spid="35"/>
                                        </p:tgtEl>
                                        <p:attrNameLst>
                                          <p:attrName>ppt_x</p:attrName>
                                        </p:attrNameLst>
                                      </p:cBhvr>
                                      <p:tavLst>
                                        <p:tav tm="0">
                                          <p:val>
                                            <p:strVal val="#ppt_x"/>
                                          </p:val>
                                        </p:tav>
                                        <p:tav tm="100000">
                                          <p:val>
                                            <p:strVal val="#ppt_x"/>
                                          </p:val>
                                        </p:tav>
                                      </p:tavLst>
                                    </p:anim>
                                    <p:anim calcmode="lin" valueType="num">
                                      <p:cBhvr>
                                        <p:cTn id="49" dur="1000" fill="hold"/>
                                        <p:tgtEl>
                                          <p:spTgt spid="35"/>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1000"/>
                                        <p:tgtEl>
                                          <p:spTgt spid="27"/>
                                        </p:tgtEl>
                                      </p:cBhvr>
                                    </p:animEffect>
                                    <p:anim calcmode="lin" valueType="num">
                                      <p:cBhvr>
                                        <p:cTn id="53" dur="1000" fill="hold"/>
                                        <p:tgtEl>
                                          <p:spTgt spid="27"/>
                                        </p:tgtEl>
                                        <p:attrNameLst>
                                          <p:attrName>ppt_x</p:attrName>
                                        </p:attrNameLst>
                                      </p:cBhvr>
                                      <p:tavLst>
                                        <p:tav tm="0">
                                          <p:val>
                                            <p:strVal val="#ppt_x"/>
                                          </p:val>
                                        </p:tav>
                                        <p:tav tm="100000">
                                          <p:val>
                                            <p:strVal val="#ppt_x"/>
                                          </p:val>
                                        </p:tav>
                                      </p:tavLst>
                                    </p:anim>
                                    <p:anim calcmode="lin" valueType="num">
                                      <p:cBhvr>
                                        <p:cTn id="54" dur="1000" fill="hold"/>
                                        <p:tgtEl>
                                          <p:spTgt spid="27"/>
                                        </p:tgtEl>
                                        <p:attrNameLst>
                                          <p:attrName>ppt_y</p:attrName>
                                        </p:attrNameLst>
                                      </p:cBhvr>
                                      <p:tavLst>
                                        <p:tav tm="0">
                                          <p:val>
                                            <p:strVal val="#ppt_y-.1"/>
                                          </p:val>
                                        </p:tav>
                                        <p:tav tm="100000">
                                          <p:val>
                                            <p:strVal val="#ppt_y"/>
                                          </p:val>
                                        </p:tav>
                                      </p:tavLst>
                                    </p:anim>
                                  </p:childTnLst>
                                </p:cTn>
                              </p:par>
                            </p:childTnLst>
                          </p:cTn>
                        </p:par>
                        <p:par>
                          <p:cTn id="55" fill="hold">
                            <p:stCondLst>
                              <p:cond delay="6000"/>
                            </p:stCondLst>
                            <p:childTnLst>
                              <p:par>
                                <p:cTn id="56" presetID="22" presetClass="entr" presetSubtype="8"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wipe(left)">
                                      <p:cBhvr>
                                        <p:cTn id="58" dur="500"/>
                                        <p:tgtEl>
                                          <p:spTgt spid="28"/>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40"/>
                                        </p:tgtEl>
                                        <p:attrNameLst>
                                          <p:attrName>style.visibility</p:attrName>
                                        </p:attrNameLst>
                                      </p:cBhvr>
                                      <p:to>
                                        <p:strVal val="visible"/>
                                      </p:to>
                                    </p:set>
                                    <p:animEffect transition="in" filter="wipe(left)">
                                      <p:cBhvr>
                                        <p:cTn id="61" dur="500"/>
                                        <p:tgtEl>
                                          <p:spTgt spid="40"/>
                                        </p:tgtEl>
                                      </p:cBhvr>
                                    </p:animEffect>
                                  </p:childTnLst>
                                </p:cTn>
                              </p:par>
                            </p:childTnLst>
                          </p:cTn>
                        </p:par>
                        <p:par>
                          <p:cTn id="62" fill="hold">
                            <p:stCondLst>
                              <p:cond delay="6500"/>
                            </p:stCondLst>
                            <p:childTnLst>
                              <p:par>
                                <p:cTn id="63" presetID="42" presetClass="entr" presetSubtype="0" fill="hold" grpId="0" nodeType="afterEffect">
                                  <p:stCondLst>
                                    <p:cond delay="0"/>
                                  </p:stCondLst>
                                  <p:childTnLst>
                                    <p:set>
                                      <p:cBhvr>
                                        <p:cTn id="64" dur="1" fill="hold">
                                          <p:stCondLst>
                                            <p:cond delay="0"/>
                                          </p:stCondLst>
                                        </p:cTn>
                                        <p:tgtEl>
                                          <p:spTgt spid="44">
                                            <p:txEl>
                                              <p:pRg st="0" end="0"/>
                                            </p:txEl>
                                          </p:spTgt>
                                        </p:tgtEl>
                                        <p:attrNameLst>
                                          <p:attrName>style.visibility</p:attrName>
                                        </p:attrNameLst>
                                      </p:cBhvr>
                                      <p:to>
                                        <p:strVal val="visible"/>
                                      </p:to>
                                    </p:set>
                                    <p:animEffect transition="in" filter="fade">
                                      <p:cBhvr>
                                        <p:cTn id="65" dur="1000"/>
                                        <p:tgtEl>
                                          <p:spTgt spid="44">
                                            <p:txEl>
                                              <p:pRg st="0" end="0"/>
                                            </p:txEl>
                                          </p:spTgt>
                                        </p:tgtEl>
                                      </p:cBhvr>
                                    </p:animEffect>
                                    <p:anim calcmode="lin" valueType="num">
                                      <p:cBhvr>
                                        <p:cTn id="66"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67"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44">
                                            <p:txEl>
                                              <p:pRg st="1" end="1"/>
                                            </p:txEl>
                                          </p:spTgt>
                                        </p:tgtEl>
                                        <p:attrNameLst>
                                          <p:attrName>style.visibility</p:attrName>
                                        </p:attrNameLst>
                                      </p:cBhvr>
                                      <p:to>
                                        <p:strVal val="visible"/>
                                      </p:to>
                                    </p:set>
                                    <p:animEffect transition="in" filter="fade">
                                      <p:cBhvr>
                                        <p:cTn id="71" dur="1000"/>
                                        <p:tgtEl>
                                          <p:spTgt spid="44">
                                            <p:txEl>
                                              <p:pRg st="1" end="1"/>
                                            </p:txEl>
                                          </p:spTgt>
                                        </p:tgtEl>
                                      </p:cBhvr>
                                    </p:animEffect>
                                    <p:anim calcmode="lin" valueType="num">
                                      <p:cBhvr>
                                        <p:cTn id="72" dur="1000" fill="hold"/>
                                        <p:tgtEl>
                                          <p:spTgt spid="44">
                                            <p:txEl>
                                              <p:pRg st="1" end="1"/>
                                            </p:txEl>
                                          </p:spTgt>
                                        </p:tgtEl>
                                        <p:attrNameLst>
                                          <p:attrName>ppt_x</p:attrName>
                                        </p:attrNameLst>
                                      </p:cBhvr>
                                      <p:tavLst>
                                        <p:tav tm="0">
                                          <p:val>
                                            <p:strVal val="#ppt_x"/>
                                          </p:val>
                                        </p:tav>
                                        <p:tav tm="100000">
                                          <p:val>
                                            <p:strVal val="#ppt_x"/>
                                          </p:val>
                                        </p:tav>
                                      </p:tavLst>
                                    </p:anim>
                                    <p:anim calcmode="lin" valueType="num">
                                      <p:cBhvr>
                                        <p:cTn id="73" dur="1000" fill="hold"/>
                                        <p:tgtEl>
                                          <p:spTgt spid="44">
                                            <p:txEl>
                                              <p:pRg st="1" end="1"/>
                                            </p:txEl>
                                          </p:spTgt>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42" presetClass="entr" presetSubtype="0" fill="hold" grpId="0" nodeType="afterEffect">
                                  <p:stCondLst>
                                    <p:cond delay="0"/>
                                  </p:stCondLst>
                                  <p:childTnLst>
                                    <p:set>
                                      <p:cBhvr>
                                        <p:cTn id="76" dur="1" fill="hold">
                                          <p:stCondLst>
                                            <p:cond delay="0"/>
                                          </p:stCondLst>
                                        </p:cTn>
                                        <p:tgtEl>
                                          <p:spTgt spid="44">
                                            <p:txEl>
                                              <p:pRg st="2" end="2"/>
                                            </p:txEl>
                                          </p:spTgt>
                                        </p:tgtEl>
                                        <p:attrNameLst>
                                          <p:attrName>style.visibility</p:attrName>
                                        </p:attrNameLst>
                                      </p:cBhvr>
                                      <p:to>
                                        <p:strVal val="visible"/>
                                      </p:to>
                                    </p:set>
                                    <p:animEffect transition="in" filter="fade">
                                      <p:cBhvr>
                                        <p:cTn id="77" dur="1000"/>
                                        <p:tgtEl>
                                          <p:spTgt spid="44">
                                            <p:txEl>
                                              <p:pRg st="2" end="2"/>
                                            </p:txEl>
                                          </p:spTgt>
                                        </p:tgtEl>
                                      </p:cBhvr>
                                    </p:animEffect>
                                    <p:anim calcmode="lin" valueType="num">
                                      <p:cBhvr>
                                        <p:cTn id="78"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79"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42" presetClass="entr" presetSubtype="0"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Effect transition="in" filter="fade">
                                      <p:cBhvr>
                                        <p:cTn id="83" dur="1000"/>
                                        <p:tgtEl>
                                          <p:spTgt spid="36"/>
                                        </p:tgtEl>
                                      </p:cBhvr>
                                    </p:animEffect>
                                    <p:anim calcmode="lin" valueType="num">
                                      <p:cBhvr>
                                        <p:cTn id="84" dur="1000" fill="hold"/>
                                        <p:tgtEl>
                                          <p:spTgt spid="36"/>
                                        </p:tgtEl>
                                        <p:attrNameLst>
                                          <p:attrName>ppt_x</p:attrName>
                                        </p:attrNameLst>
                                      </p:cBhvr>
                                      <p:tavLst>
                                        <p:tav tm="0">
                                          <p:val>
                                            <p:strVal val="#ppt_x"/>
                                          </p:val>
                                        </p:tav>
                                        <p:tav tm="100000">
                                          <p:val>
                                            <p:strVal val="#ppt_x"/>
                                          </p:val>
                                        </p:tav>
                                      </p:tavLst>
                                    </p:anim>
                                    <p:anim calcmode="lin" valueType="num">
                                      <p:cBhvr>
                                        <p:cTn id="85" dur="1000" fill="hold"/>
                                        <p:tgtEl>
                                          <p:spTgt spid="36"/>
                                        </p:tgtEl>
                                        <p:attrNameLst>
                                          <p:attrName>ppt_y</p:attrName>
                                        </p:attrNameLst>
                                      </p:cBhvr>
                                      <p:tavLst>
                                        <p:tav tm="0">
                                          <p:val>
                                            <p:strVal val="#ppt_y+.1"/>
                                          </p:val>
                                        </p:tav>
                                        <p:tav tm="100000">
                                          <p:val>
                                            <p:strVal val="#ppt_y"/>
                                          </p:val>
                                        </p:tav>
                                      </p:tavLst>
                                    </p:anim>
                                  </p:childTnLst>
                                </p:cTn>
                              </p:par>
                              <p:par>
                                <p:cTn id="86" presetID="47" presetClass="entr" presetSubtype="0" fill="hold" grpId="0" nodeType="withEffect">
                                  <p:stCondLst>
                                    <p:cond delay="0"/>
                                  </p:stCondLst>
                                  <p:childTnLst>
                                    <p:set>
                                      <p:cBhvr>
                                        <p:cTn id="87" dur="1" fill="hold">
                                          <p:stCondLst>
                                            <p:cond delay="0"/>
                                          </p:stCondLst>
                                        </p:cTn>
                                        <p:tgtEl>
                                          <p:spTgt spid="23"/>
                                        </p:tgtEl>
                                        <p:attrNameLst>
                                          <p:attrName>style.visibility</p:attrName>
                                        </p:attrNameLst>
                                      </p:cBhvr>
                                      <p:to>
                                        <p:strVal val="visible"/>
                                      </p:to>
                                    </p:set>
                                    <p:animEffect transition="in" filter="fade">
                                      <p:cBhvr>
                                        <p:cTn id="88" dur="1000"/>
                                        <p:tgtEl>
                                          <p:spTgt spid="23"/>
                                        </p:tgtEl>
                                      </p:cBhvr>
                                    </p:animEffect>
                                    <p:anim calcmode="lin" valueType="num">
                                      <p:cBhvr>
                                        <p:cTn id="89" dur="1000" fill="hold"/>
                                        <p:tgtEl>
                                          <p:spTgt spid="23"/>
                                        </p:tgtEl>
                                        <p:attrNameLst>
                                          <p:attrName>ppt_x</p:attrName>
                                        </p:attrNameLst>
                                      </p:cBhvr>
                                      <p:tavLst>
                                        <p:tav tm="0">
                                          <p:val>
                                            <p:strVal val="#ppt_x"/>
                                          </p:val>
                                        </p:tav>
                                        <p:tav tm="100000">
                                          <p:val>
                                            <p:strVal val="#ppt_x"/>
                                          </p:val>
                                        </p:tav>
                                      </p:tavLst>
                                    </p:anim>
                                    <p:anim calcmode="lin" valueType="num">
                                      <p:cBhvr>
                                        <p:cTn id="90" dur="1000" fill="hold"/>
                                        <p:tgtEl>
                                          <p:spTgt spid="23"/>
                                        </p:tgtEl>
                                        <p:attrNameLst>
                                          <p:attrName>ppt_y</p:attrName>
                                        </p:attrNameLst>
                                      </p:cBhvr>
                                      <p:tavLst>
                                        <p:tav tm="0">
                                          <p:val>
                                            <p:strVal val="#ppt_y-.1"/>
                                          </p:val>
                                        </p:tav>
                                        <p:tav tm="100000">
                                          <p:val>
                                            <p:strVal val="#ppt_y"/>
                                          </p:val>
                                        </p:tav>
                                      </p:tavLst>
                                    </p:anim>
                                  </p:childTnLst>
                                </p:cTn>
                              </p:par>
                            </p:childTnLst>
                          </p:cTn>
                        </p:par>
                        <p:par>
                          <p:cTn id="91" fill="hold">
                            <p:stCondLst>
                              <p:cond delay="10500"/>
                            </p:stCondLst>
                            <p:childTnLst>
                              <p:par>
                                <p:cTn id="92" presetID="22" presetClass="entr" presetSubtype="8" fill="hold" grpId="0" nodeType="afterEffect">
                                  <p:stCondLst>
                                    <p:cond delay="0"/>
                                  </p:stCondLst>
                                  <p:childTnLst>
                                    <p:set>
                                      <p:cBhvr>
                                        <p:cTn id="93" dur="1" fill="hold">
                                          <p:stCondLst>
                                            <p:cond delay="0"/>
                                          </p:stCondLst>
                                        </p:cTn>
                                        <p:tgtEl>
                                          <p:spTgt spid="24"/>
                                        </p:tgtEl>
                                        <p:attrNameLst>
                                          <p:attrName>style.visibility</p:attrName>
                                        </p:attrNameLst>
                                      </p:cBhvr>
                                      <p:to>
                                        <p:strVal val="visible"/>
                                      </p:to>
                                    </p:set>
                                    <p:animEffect transition="in" filter="wipe(left)">
                                      <p:cBhvr>
                                        <p:cTn id="94" dur="500"/>
                                        <p:tgtEl>
                                          <p:spTgt spid="24"/>
                                        </p:tgtEl>
                                      </p:cBhvr>
                                    </p:animEffect>
                                  </p:childTnLst>
                                </p:cTn>
                              </p:par>
                              <p:par>
                                <p:cTn id="95" presetID="22" presetClass="entr" presetSubtype="8" fill="hold" grpId="0" nodeType="withEffect">
                                  <p:stCondLst>
                                    <p:cond delay="0"/>
                                  </p:stCondLst>
                                  <p:childTnLst>
                                    <p:set>
                                      <p:cBhvr>
                                        <p:cTn id="96" dur="1" fill="hold">
                                          <p:stCondLst>
                                            <p:cond delay="0"/>
                                          </p:stCondLst>
                                        </p:cTn>
                                        <p:tgtEl>
                                          <p:spTgt spid="41"/>
                                        </p:tgtEl>
                                        <p:attrNameLst>
                                          <p:attrName>style.visibility</p:attrName>
                                        </p:attrNameLst>
                                      </p:cBhvr>
                                      <p:to>
                                        <p:strVal val="visible"/>
                                      </p:to>
                                    </p:set>
                                    <p:animEffect transition="in" filter="wipe(left)">
                                      <p:cBhvr>
                                        <p:cTn id="97" dur="500"/>
                                        <p:tgtEl>
                                          <p:spTgt spid="41"/>
                                        </p:tgtEl>
                                      </p:cBhvr>
                                    </p:animEffect>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45">
                                            <p:txEl>
                                              <p:pRg st="0" end="0"/>
                                            </p:txEl>
                                          </p:spTgt>
                                        </p:tgtEl>
                                        <p:attrNameLst>
                                          <p:attrName>style.visibility</p:attrName>
                                        </p:attrNameLst>
                                      </p:cBhvr>
                                      <p:to>
                                        <p:strVal val="visible"/>
                                      </p:to>
                                    </p:set>
                                    <p:animEffect transition="in" filter="fade">
                                      <p:cBhvr>
                                        <p:cTn id="101" dur="1000"/>
                                        <p:tgtEl>
                                          <p:spTgt spid="45">
                                            <p:txEl>
                                              <p:pRg st="0" end="0"/>
                                            </p:txEl>
                                          </p:spTgt>
                                        </p:tgtEl>
                                      </p:cBhvr>
                                    </p:animEffect>
                                    <p:anim calcmode="lin" valueType="num">
                                      <p:cBhvr>
                                        <p:cTn id="102" dur="10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03" dur="10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45">
                                            <p:txEl>
                                              <p:pRg st="1" end="1"/>
                                            </p:txEl>
                                          </p:spTgt>
                                        </p:tgtEl>
                                        <p:attrNameLst>
                                          <p:attrName>style.visibility</p:attrName>
                                        </p:attrNameLst>
                                      </p:cBhvr>
                                      <p:to>
                                        <p:strVal val="visible"/>
                                      </p:to>
                                    </p:set>
                                    <p:animEffect transition="in" filter="fade">
                                      <p:cBhvr>
                                        <p:cTn id="107" dur="1000"/>
                                        <p:tgtEl>
                                          <p:spTgt spid="45">
                                            <p:txEl>
                                              <p:pRg st="1" end="1"/>
                                            </p:txEl>
                                          </p:spTgt>
                                        </p:tgtEl>
                                      </p:cBhvr>
                                    </p:animEffect>
                                    <p:anim calcmode="lin" valueType="num">
                                      <p:cBhvr>
                                        <p:cTn id="108" dur="1000" fill="hold"/>
                                        <p:tgtEl>
                                          <p:spTgt spid="45">
                                            <p:txEl>
                                              <p:pRg st="1" end="1"/>
                                            </p:txEl>
                                          </p:spTgt>
                                        </p:tgtEl>
                                        <p:attrNameLst>
                                          <p:attrName>ppt_x</p:attrName>
                                        </p:attrNameLst>
                                      </p:cBhvr>
                                      <p:tavLst>
                                        <p:tav tm="0">
                                          <p:val>
                                            <p:strVal val="#ppt_x"/>
                                          </p:val>
                                        </p:tav>
                                        <p:tav tm="100000">
                                          <p:val>
                                            <p:strVal val="#ppt_x"/>
                                          </p:val>
                                        </p:tav>
                                      </p:tavLst>
                                    </p:anim>
                                    <p:anim calcmode="lin" valueType="num">
                                      <p:cBhvr>
                                        <p:cTn id="109" dur="1000" fill="hold"/>
                                        <p:tgtEl>
                                          <p:spTgt spid="45">
                                            <p:txEl>
                                              <p:pRg st="1" end="1"/>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42" presetClass="entr" presetSubtype="0" fill="hold" grpId="0" nodeType="afterEffect">
                                  <p:stCondLst>
                                    <p:cond delay="0"/>
                                  </p:stCondLst>
                                  <p:childTnLst>
                                    <p:set>
                                      <p:cBhvr>
                                        <p:cTn id="112" dur="1" fill="hold">
                                          <p:stCondLst>
                                            <p:cond delay="0"/>
                                          </p:stCondLst>
                                        </p:cTn>
                                        <p:tgtEl>
                                          <p:spTgt spid="45">
                                            <p:txEl>
                                              <p:pRg st="2" end="2"/>
                                            </p:txEl>
                                          </p:spTgt>
                                        </p:tgtEl>
                                        <p:attrNameLst>
                                          <p:attrName>style.visibility</p:attrName>
                                        </p:attrNameLst>
                                      </p:cBhvr>
                                      <p:to>
                                        <p:strVal val="visible"/>
                                      </p:to>
                                    </p:set>
                                    <p:animEffect transition="in" filter="fade">
                                      <p:cBhvr>
                                        <p:cTn id="113" dur="1000"/>
                                        <p:tgtEl>
                                          <p:spTgt spid="45">
                                            <p:txEl>
                                              <p:pRg st="2" end="2"/>
                                            </p:txEl>
                                          </p:spTgt>
                                        </p:tgtEl>
                                      </p:cBhvr>
                                    </p:animEffect>
                                    <p:anim calcmode="lin" valueType="num">
                                      <p:cBhvr>
                                        <p:cTn id="114" dur="10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115" dur="10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116" fill="hold">
                            <p:stCondLst>
                              <p:cond delay="14000"/>
                            </p:stCondLst>
                            <p:childTnLst>
                              <p:par>
                                <p:cTn id="117" presetID="42" presetClass="entr" presetSubtype="0" fill="hold" grpId="0" nodeType="afterEffect">
                                  <p:stCondLst>
                                    <p:cond delay="0"/>
                                  </p:stCondLst>
                                  <p:childTnLst>
                                    <p:set>
                                      <p:cBhvr>
                                        <p:cTn id="118" dur="1" fill="hold">
                                          <p:stCondLst>
                                            <p:cond delay="0"/>
                                          </p:stCondLst>
                                        </p:cTn>
                                        <p:tgtEl>
                                          <p:spTgt spid="37"/>
                                        </p:tgtEl>
                                        <p:attrNameLst>
                                          <p:attrName>style.visibility</p:attrName>
                                        </p:attrNameLst>
                                      </p:cBhvr>
                                      <p:to>
                                        <p:strVal val="visible"/>
                                      </p:to>
                                    </p:set>
                                    <p:animEffect transition="in" filter="fade">
                                      <p:cBhvr>
                                        <p:cTn id="119" dur="1000"/>
                                        <p:tgtEl>
                                          <p:spTgt spid="37"/>
                                        </p:tgtEl>
                                      </p:cBhvr>
                                    </p:animEffect>
                                    <p:anim calcmode="lin" valueType="num">
                                      <p:cBhvr>
                                        <p:cTn id="120" dur="1000" fill="hold"/>
                                        <p:tgtEl>
                                          <p:spTgt spid="37"/>
                                        </p:tgtEl>
                                        <p:attrNameLst>
                                          <p:attrName>ppt_x</p:attrName>
                                        </p:attrNameLst>
                                      </p:cBhvr>
                                      <p:tavLst>
                                        <p:tav tm="0">
                                          <p:val>
                                            <p:strVal val="#ppt_x"/>
                                          </p:val>
                                        </p:tav>
                                        <p:tav tm="100000">
                                          <p:val>
                                            <p:strVal val="#ppt_x"/>
                                          </p:val>
                                        </p:tav>
                                      </p:tavLst>
                                    </p:anim>
                                    <p:anim calcmode="lin" valueType="num">
                                      <p:cBhvr>
                                        <p:cTn id="121" dur="1000" fill="hold"/>
                                        <p:tgtEl>
                                          <p:spTgt spid="37"/>
                                        </p:tgtEl>
                                        <p:attrNameLst>
                                          <p:attrName>ppt_y</p:attrName>
                                        </p:attrNameLst>
                                      </p:cBhvr>
                                      <p:tavLst>
                                        <p:tav tm="0">
                                          <p:val>
                                            <p:strVal val="#ppt_y+.1"/>
                                          </p:val>
                                        </p:tav>
                                        <p:tav tm="100000">
                                          <p:val>
                                            <p:strVal val="#ppt_y"/>
                                          </p:val>
                                        </p:tav>
                                      </p:tavLst>
                                    </p:anim>
                                  </p:childTnLst>
                                </p:cTn>
                              </p:par>
                              <p:par>
                                <p:cTn id="122" presetID="47" presetClass="entr" presetSubtype="0" fill="hold" grpId="0" nodeType="withEffect">
                                  <p:stCondLst>
                                    <p:cond delay="0"/>
                                  </p:stCondLst>
                                  <p:childTnLst>
                                    <p:set>
                                      <p:cBhvr>
                                        <p:cTn id="123" dur="1" fill="hold">
                                          <p:stCondLst>
                                            <p:cond delay="0"/>
                                          </p:stCondLst>
                                        </p:cTn>
                                        <p:tgtEl>
                                          <p:spTgt spid="19"/>
                                        </p:tgtEl>
                                        <p:attrNameLst>
                                          <p:attrName>style.visibility</p:attrName>
                                        </p:attrNameLst>
                                      </p:cBhvr>
                                      <p:to>
                                        <p:strVal val="visible"/>
                                      </p:to>
                                    </p:set>
                                    <p:animEffect transition="in" filter="fade">
                                      <p:cBhvr>
                                        <p:cTn id="124" dur="1000"/>
                                        <p:tgtEl>
                                          <p:spTgt spid="19"/>
                                        </p:tgtEl>
                                      </p:cBhvr>
                                    </p:animEffect>
                                    <p:anim calcmode="lin" valueType="num">
                                      <p:cBhvr>
                                        <p:cTn id="125" dur="1000" fill="hold"/>
                                        <p:tgtEl>
                                          <p:spTgt spid="19"/>
                                        </p:tgtEl>
                                        <p:attrNameLst>
                                          <p:attrName>ppt_x</p:attrName>
                                        </p:attrNameLst>
                                      </p:cBhvr>
                                      <p:tavLst>
                                        <p:tav tm="0">
                                          <p:val>
                                            <p:strVal val="#ppt_x"/>
                                          </p:val>
                                        </p:tav>
                                        <p:tav tm="100000">
                                          <p:val>
                                            <p:strVal val="#ppt_x"/>
                                          </p:val>
                                        </p:tav>
                                      </p:tavLst>
                                    </p:anim>
                                    <p:anim calcmode="lin" valueType="num">
                                      <p:cBhvr>
                                        <p:cTn id="126" dur="1000" fill="hold"/>
                                        <p:tgtEl>
                                          <p:spTgt spid="19"/>
                                        </p:tgtEl>
                                        <p:attrNameLst>
                                          <p:attrName>ppt_y</p:attrName>
                                        </p:attrNameLst>
                                      </p:cBhvr>
                                      <p:tavLst>
                                        <p:tav tm="0">
                                          <p:val>
                                            <p:strVal val="#ppt_y-.1"/>
                                          </p:val>
                                        </p:tav>
                                        <p:tav tm="100000">
                                          <p:val>
                                            <p:strVal val="#ppt_y"/>
                                          </p:val>
                                        </p:tav>
                                      </p:tavLst>
                                    </p:anim>
                                  </p:childTnLst>
                                </p:cTn>
                              </p:par>
                            </p:childTnLst>
                          </p:cTn>
                        </p:par>
                        <p:par>
                          <p:cTn id="127" fill="hold">
                            <p:stCondLst>
                              <p:cond delay="15000"/>
                            </p:stCondLst>
                            <p:childTnLst>
                              <p:par>
                                <p:cTn id="128" presetID="22" presetClass="entr" presetSubtype="8" fill="hold" grpId="0" nodeType="afterEffect">
                                  <p:stCondLst>
                                    <p:cond delay="0"/>
                                  </p:stCondLst>
                                  <p:childTnLst>
                                    <p:set>
                                      <p:cBhvr>
                                        <p:cTn id="129" dur="1" fill="hold">
                                          <p:stCondLst>
                                            <p:cond delay="0"/>
                                          </p:stCondLst>
                                        </p:cTn>
                                        <p:tgtEl>
                                          <p:spTgt spid="17"/>
                                        </p:tgtEl>
                                        <p:attrNameLst>
                                          <p:attrName>style.visibility</p:attrName>
                                        </p:attrNameLst>
                                      </p:cBhvr>
                                      <p:to>
                                        <p:strVal val="visible"/>
                                      </p:to>
                                    </p:set>
                                    <p:animEffect transition="in" filter="wipe(left)">
                                      <p:cBhvr>
                                        <p:cTn id="130" dur="500"/>
                                        <p:tgtEl>
                                          <p:spTgt spid="17"/>
                                        </p:tgtEl>
                                      </p:cBhvr>
                                    </p:animEffect>
                                  </p:childTnLst>
                                </p:cTn>
                              </p:par>
                              <p:par>
                                <p:cTn id="131" presetID="22" presetClass="entr" presetSubtype="8" fill="hold" grpId="0" nodeType="withEffect">
                                  <p:stCondLst>
                                    <p:cond delay="0"/>
                                  </p:stCondLst>
                                  <p:childTnLst>
                                    <p:set>
                                      <p:cBhvr>
                                        <p:cTn id="132" dur="1" fill="hold">
                                          <p:stCondLst>
                                            <p:cond delay="0"/>
                                          </p:stCondLst>
                                        </p:cTn>
                                        <p:tgtEl>
                                          <p:spTgt spid="42"/>
                                        </p:tgtEl>
                                        <p:attrNameLst>
                                          <p:attrName>style.visibility</p:attrName>
                                        </p:attrNameLst>
                                      </p:cBhvr>
                                      <p:to>
                                        <p:strVal val="visible"/>
                                      </p:to>
                                    </p:set>
                                    <p:animEffect transition="in" filter="wipe(left)">
                                      <p:cBhvr>
                                        <p:cTn id="133" dur="500"/>
                                        <p:tgtEl>
                                          <p:spTgt spid="42"/>
                                        </p:tgtEl>
                                      </p:cBhvr>
                                    </p:animEffect>
                                  </p:childTnLst>
                                </p:cTn>
                              </p:par>
                            </p:childTnLst>
                          </p:cTn>
                        </p:par>
                        <p:par>
                          <p:cTn id="134" fill="hold">
                            <p:stCondLst>
                              <p:cond delay="15500"/>
                            </p:stCondLst>
                            <p:childTnLst>
                              <p:par>
                                <p:cTn id="135" presetID="42" presetClass="entr" presetSubtype="0" fill="hold" grpId="0" nodeType="afterEffect">
                                  <p:stCondLst>
                                    <p:cond delay="0"/>
                                  </p:stCondLst>
                                  <p:childTnLst>
                                    <p:set>
                                      <p:cBhvr>
                                        <p:cTn id="136" dur="1" fill="hold">
                                          <p:stCondLst>
                                            <p:cond delay="0"/>
                                          </p:stCondLst>
                                        </p:cTn>
                                        <p:tgtEl>
                                          <p:spTgt spid="46">
                                            <p:txEl>
                                              <p:pRg st="0" end="0"/>
                                            </p:txEl>
                                          </p:spTgt>
                                        </p:tgtEl>
                                        <p:attrNameLst>
                                          <p:attrName>style.visibility</p:attrName>
                                        </p:attrNameLst>
                                      </p:cBhvr>
                                      <p:to>
                                        <p:strVal val="visible"/>
                                      </p:to>
                                    </p:set>
                                    <p:animEffect transition="in" filter="fade">
                                      <p:cBhvr>
                                        <p:cTn id="137" dur="1000"/>
                                        <p:tgtEl>
                                          <p:spTgt spid="46">
                                            <p:txEl>
                                              <p:pRg st="0" end="0"/>
                                            </p:txEl>
                                          </p:spTgt>
                                        </p:tgtEl>
                                      </p:cBhvr>
                                    </p:animEffect>
                                    <p:anim calcmode="lin" valueType="num">
                                      <p:cBhvr>
                                        <p:cTn id="138" dur="10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39" dur="1000" fill="hold"/>
                                        <p:tgtEl>
                                          <p:spTgt spid="46">
                                            <p:txEl>
                                              <p:pRg st="0" end="0"/>
                                            </p:txEl>
                                          </p:spTgt>
                                        </p:tgtEl>
                                        <p:attrNameLst>
                                          <p:attrName>ppt_y</p:attrName>
                                        </p:attrNameLst>
                                      </p:cBhvr>
                                      <p:tavLst>
                                        <p:tav tm="0">
                                          <p:val>
                                            <p:strVal val="#ppt_y+.1"/>
                                          </p:val>
                                        </p:tav>
                                        <p:tav tm="100000">
                                          <p:val>
                                            <p:strVal val="#ppt_y"/>
                                          </p:val>
                                        </p:tav>
                                      </p:tavLst>
                                    </p:anim>
                                  </p:childTnLst>
                                </p:cTn>
                              </p:par>
                            </p:childTnLst>
                          </p:cTn>
                        </p:par>
                        <p:par>
                          <p:cTn id="140" fill="hold">
                            <p:stCondLst>
                              <p:cond delay="16500"/>
                            </p:stCondLst>
                            <p:childTnLst>
                              <p:par>
                                <p:cTn id="141" presetID="42" presetClass="entr" presetSubtype="0" fill="hold" grpId="0" nodeType="afterEffect">
                                  <p:stCondLst>
                                    <p:cond delay="0"/>
                                  </p:stCondLst>
                                  <p:childTnLst>
                                    <p:set>
                                      <p:cBhvr>
                                        <p:cTn id="142" dur="1" fill="hold">
                                          <p:stCondLst>
                                            <p:cond delay="0"/>
                                          </p:stCondLst>
                                        </p:cTn>
                                        <p:tgtEl>
                                          <p:spTgt spid="46">
                                            <p:txEl>
                                              <p:pRg st="1" end="1"/>
                                            </p:txEl>
                                          </p:spTgt>
                                        </p:tgtEl>
                                        <p:attrNameLst>
                                          <p:attrName>style.visibility</p:attrName>
                                        </p:attrNameLst>
                                      </p:cBhvr>
                                      <p:to>
                                        <p:strVal val="visible"/>
                                      </p:to>
                                    </p:set>
                                    <p:animEffect transition="in" filter="fade">
                                      <p:cBhvr>
                                        <p:cTn id="143" dur="1000"/>
                                        <p:tgtEl>
                                          <p:spTgt spid="46">
                                            <p:txEl>
                                              <p:pRg st="1" end="1"/>
                                            </p:txEl>
                                          </p:spTgt>
                                        </p:tgtEl>
                                      </p:cBhvr>
                                    </p:animEffect>
                                    <p:anim calcmode="lin" valueType="num">
                                      <p:cBhvr>
                                        <p:cTn id="144" dur="1000" fill="hold"/>
                                        <p:tgtEl>
                                          <p:spTgt spid="46">
                                            <p:txEl>
                                              <p:pRg st="1" end="1"/>
                                            </p:txEl>
                                          </p:spTgt>
                                        </p:tgtEl>
                                        <p:attrNameLst>
                                          <p:attrName>ppt_x</p:attrName>
                                        </p:attrNameLst>
                                      </p:cBhvr>
                                      <p:tavLst>
                                        <p:tav tm="0">
                                          <p:val>
                                            <p:strVal val="#ppt_x"/>
                                          </p:val>
                                        </p:tav>
                                        <p:tav tm="100000">
                                          <p:val>
                                            <p:strVal val="#ppt_x"/>
                                          </p:val>
                                        </p:tav>
                                      </p:tavLst>
                                    </p:anim>
                                    <p:anim calcmode="lin" valueType="num">
                                      <p:cBhvr>
                                        <p:cTn id="145" dur="1000" fill="hold"/>
                                        <p:tgtEl>
                                          <p:spTgt spid="46">
                                            <p:txEl>
                                              <p:pRg st="1" end="1"/>
                                            </p:txEl>
                                          </p:spTgt>
                                        </p:tgtEl>
                                        <p:attrNameLst>
                                          <p:attrName>ppt_y</p:attrName>
                                        </p:attrNameLst>
                                      </p:cBhvr>
                                      <p:tavLst>
                                        <p:tav tm="0">
                                          <p:val>
                                            <p:strVal val="#ppt_y+.1"/>
                                          </p:val>
                                        </p:tav>
                                        <p:tav tm="100000">
                                          <p:val>
                                            <p:strVal val="#ppt_y"/>
                                          </p:val>
                                        </p:tav>
                                      </p:tavLst>
                                    </p:anim>
                                  </p:childTnLst>
                                </p:cTn>
                              </p:par>
                            </p:childTnLst>
                          </p:cTn>
                        </p:par>
                        <p:par>
                          <p:cTn id="146" fill="hold">
                            <p:stCondLst>
                              <p:cond delay="17500"/>
                            </p:stCondLst>
                            <p:childTnLst>
                              <p:par>
                                <p:cTn id="147" presetID="42" presetClass="entr" presetSubtype="0" fill="hold" grpId="0" nodeType="afterEffect">
                                  <p:stCondLst>
                                    <p:cond delay="0"/>
                                  </p:stCondLst>
                                  <p:childTnLst>
                                    <p:set>
                                      <p:cBhvr>
                                        <p:cTn id="148" dur="1" fill="hold">
                                          <p:stCondLst>
                                            <p:cond delay="0"/>
                                          </p:stCondLst>
                                        </p:cTn>
                                        <p:tgtEl>
                                          <p:spTgt spid="46">
                                            <p:txEl>
                                              <p:pRg st="2" end="2"/>
                                            </p:txEl>
                                          </p:spTgt>
                                        </p:tgtEl>
                                        <p:attrNameLst>
                                          <p:attrName>style.visibility</p:attrName>
                                        </p:attrNameLst>
                                      </p:cBhvr>
                                      <p:to>
                                        <p:strVal val="visible"/>
                                      </p:to>
                                    </p:set>
                                    <p:animEffect transition="in" filter="fade">
                                      <p:cBhvr>
                                        <p:cTn id="149" dur="1000"/>
                                        <p:tgtEl>
                                          <p:spTgt spid="46">
                                            <p:txEl>
                                              <p:pRg st="2" end="2"/>
                                            </p:txEl>
                                          </p:spTgt>
                                        </p:tgtEl>
                                      </p:cBhvr>
                                    </p:animEffect>
                                    <p:anim calcmode="lin" valueType="num">
                                      <p:cBhvr>
                                        <p:cTn id="150" dur="100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151" dur="1000" fill="hold"/>
                                        <p:tgtEl>
                                          <p:spTgt spid="4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7" grpId="0" animBg="1"/>
      <p:bldP spid="23" grpId="0" animBg="1"/>
      <p:bldP spid="24" grpId="0" animBg="1"/>
      <p:bldP spid="27" grpId="0" animBg="1"/>
      <p:bldP spid="28" grpId="0" animBg="1"/>
      <p:bldP spid="31" grpId="0" animBg="1"/>
      <p:bldP spid="32" grpId="0" animBg="1"/>
      <p:bldP spid="34" grpId="0" animBg="1"/>
      <p:bldP spid="35" grpId="0" animBg="1"/>
      <p:bldP spid="36" grpId="0" animBg="1"/>
      <p:bldP spid="37" grpId="0" animBg="1"/>
      <p:bldP spid="38" grpId="0"/>
      <p:bldP spid="39" grpId="0"/>
      <p:bldP spid="40" grpId="0"/>
      <p:bldP spid="41" grpId="0"/>
      <p:bldP spid="42" grpId="0"/>
      <p:bldP spid="43" grpId="0" build="p"/>
      <p:bldP spid="44" grpId="0" build="p"/>
      <p:bldP spid="45" grpId="0" build="p"/>
      <p:bldP spid="4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1366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2018-11-12T20:20:07Z</dcterms:modified>
</cp:coreProperties>
</file>