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2323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5" name="Arrow: Down 14">
            <a:extLst>
              <a:ext uri="{FF2B5EF4-FFF2-40B4-BE49-F238E27FC236}">
                <a16:creationId xmlns:a16="http://schemas.microsoft.com/office/drawing/2014/main" id="{45A39214-7016-4728-9FF2-EF5ED6CACEEE}"/>
              </a:ext>
            </a:extLst>
          </p:cNvPr>
          <p:cNvSpPr/>
          <p:nvPr/>
        </p:nvSpPr>
        <p:spPr>
          <a:xfrm>
            <a:off x="1391927" y="3985951"/>
            <a:ext cx="182880" cy="666045"/>
          </a:xfrm>
          <a:prstGeom prst="downArrow">
            <a:avLst/>
          </a:prstGeom>
          <a:solidFill>
            <a:srgbClr val="EF3425"/>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10">
            <a:extLst>
              <a:ext uri="{FF2B5EF4-FFF2-40B4-BE49-F238E27FC236}">
                <a16:creationId xmlns:a16="http://schemas.microsoft.com/office/drawing/2014/main" id="{0858F233-18B5-4135-95A0-D9283F44CE1E}"/>
              </a:ext>
            </a:extLst>
          </p:cNvPr>
          <p:cNvSpPr txBox="1">
            <a:spLocks noChangeArrowheads="1"/>
          </p:cNvSpPr>
          <p:nvPr/>
        </p:nvSpPr>
        <p:spPr bwMode="auto">
          <a:xfrm>
            <a:off x="361770" y="4773019"/>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EF3425"/>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grpSp>
        <p:nvGrpSpPr>
          <p:cNvPr id="20" name="Group 19">
            <a:extLst>
              <a:ext uri="{FF2B5EF4-FFF2-40B4-BE49-F238E27FC236}">
                <a16:creationId xmlns:a16="http://schemas.microsoft.com/office/drawing/2014/main" id="{3C7BA4EB-EEBF-4AF8-978B-31DBDEFB85E5}"/>
              </a:ext>
            </a:extLst>
          </p:cNvPr>
          <p:cNvGrpSpPr/>
          <p:nvPr/>
        </p:nvGrpSpPr>
        <p:grpSpPr>
          <a:xfrm>
            <a:off x="748560" y="1794933"/>
            <a:ext cx="1463041" cy="2524041"/>
            <a:chOff x="2133601" y="1794933"/>
            <a:chExt cx="1463041" cy="2524041"/>
          </a:xfrm>
        </p:grpSpPr>
        <p:grpSp>
          <p:nvGrpSpPr>
            <p:cNvPr id="16" name="Group 15">
              <a:extLst>
                <a:ext uri="{FF2B5EF4-FFF2-40B4-BE49-F238E27FC236}">
                  <a16:creationId xmlns:a16="http://schemas.microsoft.com/office/drawing/2014/main" id="{4B371A00-27EF-4B82-9343-F993CC5030BA}"/>
                </a:ext>
              </a:extLst>
            </p:cNvPr>
            <p:cNvGrpSpPr/>
            <p:nvPr/>
          </p:nvGrpSpPr>
          <p:grpSpPr>
            <a:xfrm>
              <a:off x="2133601" y="1794933"/>
              <a:ext cx="1463041" cy="2524041"/>
              <a:chOff x="2133601" y="1794933"/>
              <a:chExt cx="1463041" cy="2524041"/>
            </a:xfrm>
          </p:grpSpPr>
          <p:sp>
            <p:nvSpPr>
              <p:cNvPr id="14" name="Oval 13">
                <a:extLst>
                  <a:ext uri="{FF2B5EF4-FFF2-40B4-BE49-F238E27FC236}">
                    <a16:creationId xmlns:a16="http://schemas.microsoft.com/office/drawing/2014/main" id="{ECF82C40-31B1-43C0-B4A3-54AE1278CA89}"/>
                  </a:ext>
                </a:extLst>
              </p:cNvPr>
              <p:cNvSpPr/>
              <p:nvPr/>
            </p:nvSpPr>
            <p:spPr>
              <a:xfrm>
                <a:off x="2270761" y="1979821"/>
                <a:ext cx="1188720" cy="118872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01</a:t>
                </a:r>
              </a:p>
            </p:txBody>
          </p:sp>
          <p:sp>
            <p:nvSpPr>
              <p:cNvPr id="13" name="Freeform: Shape 12">
                <a:extLst>
                  <a:ext uri="{FF2B5EF4-FFF2-40B4-BE49-F238E27FC236}">
                    <a16:creationId xmlns:a16="http://schemas.microsoft.com/office/drawing/2014/main" id="{54DDE87A-1BF2-4A79-A3F7-CD8E4FD6A672}"/>
                  </a:ext>
                </a:extLst>
              </p:cNvPr>
              <p:cNvSpPr/>
              <p:nvPr/>
            </p:nvSpPr>
            <p:spPr>
              <a:xfrm>
                <a:off x="2133601" y="1794933"/>
                <a:ext cx="1463041" cy="2524041"/>
              </a:xfrm>
              <a:custGeom>
                <a:avLst/>
                <a:gdLst>
                  <a:gd name="connsiteX0" fmla="*/ 731520 w 1463041"/>
                  <a:gd name="connsiteY0" fmla="*/ 184888 h 2524041"/>
                  <a:gd name="connsiteX1" fmla="*/ 137160 w 1463041"/>
                  <a:gd name="connsiteY1" fmla="*/ 779248 h 2524041"/>
                  <a:gd name="connsiteX2" fmla="*/ 731520 w 1463041"/>
                  <a:gd name="connsiteY2" fmla="*/ 1373608 h 2524041"/>
                  <a:gd name="connsiteX3" fmla="*/ 1325880 w 1463041"/>
                  <a:gd name="connsiteY3" fmla="*/ 779248 h 2524041"/>
                  <a:gd name="connsiteX4" fmla="*/ 731520 w 1463041"/>
                  <a:gd name="connsiteY4" fmla="*/ 184888 h 2524041"/>
                  <a:gd name="connsiteX5" fmla="*/ 731520 w 1463041"/>
                  <a:gd name="connsiteY5" fmla="*/ 0 h 2524041"/>
                  <a:gd name="connsiteX6" fmla="*/ 1459263 w 1463041"/>
                  <a:gd name="connsiteY6" fmla="*/ 656727 h 2524041"/>
                  <a:gd name="connsiteX7" fmla="*/ 1461669 w 1463041"/>
                  <a:gd name="connsiteY7" fmla="*/ 704371 h 2524041"/>
                  <a:gd name="connsiteX8" fmla="*/ 1463041 w 1463041"/>
                  <a:gd name="connsiteY8" fmla="*/ 717980 h 2524041"/>
                  <a:gd name="connsiteX9" fmla="*/ 1463041 w 1463041"/>
                  <a:gd name="connsiteY9" fmla="*/ 1833312 h 2524041"/>
                  <a:gd name="connsiteX10" fmla="*/ 1459670 w 1463041"/>
                  <a:gd name="connsiteY10" fmla="*/ 1866752 h 2524041"/>
                  <a:gd name="connsiteX11" fmla="*/ 1459263 w 1463041"/>
                  <a:gd name="connsiteY11" fmla="*/ 1874807 h 2524041"/>
                  <a:gd name="connsiteX12" fmla="*/ 869999 w 1463041"/>
                  <a:gd name="connsiteY12" fmla="*/ 2518444 h 2524041"/>
                  <a:gd name="connsiteX13" fmla="*/ 810788 w 1463041"/>
                  <a:gd name="connsiteY13" fmla="*/ 2524041 h 2524041"/>
                  <a:gd name="connsiteX14" fmla="*/ 810788 w 1463041"/>
                  <a:gd name="connsiteY14" fmla="*/ 2414320 h 2524041"/>
                  <a:gd name="connsiteX15" fmla="*/ 810639 w 1463041"/>
                  <a:gd name="connsiteY15" fmla="*/ 2412846 h 2524041"/>
                  <a:gd name="connsiteX16" fmla="*/ 810379 w 1463041"/>
                  <a:gd name="connsiteY16" fmla="*/ 2407683 h 2524041"/>
                  <a:gd name="connsiteX17" fmla="*/ 731520 w 1463041"/>
                  <a:gd name="connsiteY17" fmla="*/ 2336519 h 2524041"/>
                  <a:gd name="connsiteX18" fmla="*/ 652660 w 1463041"/>
                  <a:gd name="connsiteY18" fmla="*/ 2407683 h 2524041"/>
                  <a:gd name="connsiteX19" fmla="*/ 652399 w 1463041"/>
                  <a:gd name="connsiteY19" fmla="*/ 2412850 h 2524041"/>
                  <a:gd name="connsiteX20" fmla="*/ 652251 w 1463041"/>
                  <a:gd name="connsiteY20" fmla="*/ 2414320 h 2524041"/>
                  <a:gd name="connsiteX21" fmla="*/ 652251 w 1463041"/>
                  <a:gd name="connsiteY21" fmla="*/ 2415785 h 2524041"/>
                  <a:gd name="connsiteX22" fmla="*/ 652251 w 1463041"/>
                  <a:gd name="connsiteY22" fmla="*/ 2415788 h 2524041"/>
                  <a:gd name="connsiteX23" fmla="*/ 652251 w 1463041"/>
                  <a:gd name="connsiteY23" fmla="*/ 2415790 h 2524041"/>
                  <a:gd name="connsiteX24" fmla="*/ 652251 w 1463041"/>
                  <a:gd name="connsiteY24" fmla="*/ 2524041 h 2524041"/>
                  <a:gd name="connsiteX25" fmla="*/ 593042 w 1463041"/>
                  <a:gd name="connsiteY25" fmla="*/ 2518444 h 2524041"/>
                  <a:gd name="connsiteX26" fmla="*/ 3777 w 1463041"/>
                  <a:gd name="connsiteY26" fmla="*/ 1874807 h 2524041"/>
                  <a:gd name="connsiteX27" fmla="*/ 3368 w 1463041"/>
                  <a:gd name="connsiteY27" fmla="*/ 1866712 h 2524041"/>
                  <a:gd name="connsiteX28" fmla="*/ 1 w 1463041"/>
                  <a:gd name="connsiteY28" fmla="*/ 1833312 h 2524041"/>
                  <a:gd name="connsiteX29" fmla="*/ 1 w 1463041"/>
                  <a:gd name="connsiteY29" fmla="*/ 1800033 h 2524041"/>
                  <a:gd name="connsiteX30" fmla="*/ 0 w 1463041"/>
                  <a:gd name="connsiteY30" fmla="*/ 1800013 h 2524041"/>
                  <a:gd name="connsiteX31" fmla="*/ 1 w 1463041"/>
                  <a:gd name="connsiteY31" fmla="*/ 1799993 h 2524041"/>
                  <a:gd name="connsiteX32" fmla="*/ 1 w 1463041"/>
                  <a:gd name="connsiteY32" fmla="*/ 731540 h 2524041"/>
                  <a:gd name="connsiteX33" fmla="*/ 0 w 1463041"/>
                  <a:gd name="connsiteY33" fmla="*/ 731520 h 2524041"/>
                  <a:gd name="connsiteX34" fmla="*/ 1 w 1463041"/>
                  <a:gd name="connsiteY34" fmla="*/ 731500 h 2524041"/>
                  <a:gd name="connsiteX35" fmla="*/ 1 w 1463041"/>
                  <a:gd name="connsiteY35" fmla="*/ 717980 h 2524041"/>
                  <a:gd name="connsiteX36" fmla="*/ 1369 w 1463041"/>
                  <a:gd name="connsiteY36" fmla="*/ 704411 h 2524041"/>
                  <a:gd name="connsiteX37" fmla="*/ 3777 w 1463041"/>
                  <a:gd name="connsiteY37" fmla="*/ 656727 h 2524041"/>
                  <a:gd name="connsiteX38" fmla="*/ 731520 w 1463041"/>
                  <a:gd name="connsiteY38" fmla="*/ 0 h 2524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463041" h="2524041">
                    <a:moveTo>
                      <a:pt x="731520" y="184888"/>
                    </a:moveTo>
                    <a:cubicBezTo>
                      <a:pt x="403264" y="184888"/>
                      <a:pt x="137160" y="450992"/>
                      <a:pt x="137160" y="779248"/>
                    </a:cubicBezTo>
                    <a:cubicBezTo>
                      <a:pt x="137160" y="1107504"/>
                      <a:pt x="403264" y="1373608"/>
                      <a:pt x="731520" y="1373608"/>
                    </a:cubicBezTo>
                    <a:cubicBezTo>
                      <a:pt x="1059776" y="1373608"/>
                      <a:pt x="1325880" y="1107504"/>
                      <a:pt x="1325880" y="779248"/>
                    </a:cubicBezTo>
                    <a:cubicBezTo>
                      <a:pt x="1325880" y="450992"/>
                      <a:pt x="1059776" y="184888"/>
                      <a:pt x="731520" y="184888"/>
                    </a:cubicBezTo>
                    <a:close/>
                    <a:moveTo>
                      <a:pt x="731520" y="0"/>
                    </a:moveTo>
                    <a:cubicBezTo>
                      <a:pt x="1110277" y="0"/>
                      <a:pt x="1421802" y="287853"/>
                      <a:pt x="1459263" y="656727"/>
                    </a:cubicBezTo>
                    <a:lnTo>
                      <a:pt x="1461669" y="704371"/>
                    </a:lnTo>
                    <a:lnTo>
                      <a:pt x="1463041" y="717980"/>
                    </a:lnTo>
                    <a:lnTo>
                      <a:pt x="1463041" y="1833312"/>
                    </a:lnTo>
                    <a:lnTo>
                      <a:pt x="1459670" y="1866752"/>
                    </a:lnTo>
                    <a:lnTo>
                      <a:pt x="1459263" y="1874807"/>
                    </a:lnTo>
                    <a:cubicBezTo>
                      <a:pt x="1426485" y="2197571"/>
                      <a:pt x="1183876" y="2458304"/>
                      <a:pt x="869999" y="2518444"/>
                    </a:cubicBezTo>
                    <a:lnTo>
                      <a:pt x="810788" y="2524041"/>
                    </a:lnTo>
                    <a:lnTo>
                      <a:pt x="810788" y="2414320"/>
                    </a:lnTo>
                    <a:lnTo>
                      <a:pt x="810639" y="2412846"/>
                    </a:lnTo>
                    <a:lnTo>
                      <a:pt x="810379" y="2407683"/>
                    </a:lnTo>
                    <a:cubicBezTo>
                      <a:pt x="806319" y="2367711"/>
                      <a:pt x="772562" y="2336519"/>
                      <a:pt x="731520" y="2336519"/>
                    </a:cubicBezTo>
                    <a:cubicBezTo>
                      <a:pt x="690477" y="2336519"/>
                      <a:pt x="656720" y="2367711"/>
                      <a:pt x="652660" y="2407683"/>
                    </a:cubicBezTo>
                    <a:lnTo>
                      <a:pt x="652399" y="2412850"/>
                    </a:lnTo>
                    <a:lnTo>
                      <a:pt x="652251" y="2414320"/>
                    </a:lnTo>
                    <a:lnTo>
                      <a:pt x="652251" y="2415785"/>
                    </a:lnTo>
                    <a:lnTo>
                      <a:pt x="652251" y="2415788"/>
                    </a:lnTo>
                    <a:lnTo>
                      <a:pt x="652251" y="2415790"/>
                    </a:lnTo>
                    <a:lnTo>
                      <a:pt x="652251" y="2524041"/>
                    </a:lnTo>
                    <a:lnTo>
                      <a:pt x="593042" y="2518444"/>
                    </a:lnTo>
                    <a:cubicBezTo>
                      <a:pt x="279165" y="2458304"/>
                      <a:pt x="36556" y="2197571"/>
                      <a:pt x="3777" y="1874807"/>
                    </a:cubicBezTo>
                    <a:lnTo>
                      <a:pt x="3368" y="1866712"/>
                    </a:lnTo>
                    <a:lnTo>
                      <a:pt x="1" y="1833312"/>
                    </a:lnTo>
                    <a:lnTo>
                      <a:pt x="1" y="1800033"/>
                    </a:lnTo>
                    <a:lnTo>
                      <a:pt x="0" y="1800013"/>
                    </a:lnTo>
                    <a:lnTo>
                      <a:pt x="1" y="1799993"/>
                    </a:lnTo>
                    <a:lnTo>
                      <a:pt x="1" y="731540"/>
                    </a:lnTo>
                    <a:lnTo>
                      <a:pt x="0" y="731520"/>
                    </a:lnTo>
                    <a:lnTo>
                      <a:pt x="1" y="731500"/>
                    </a:lnTo>
                    <a:lnTo>
                      <a:pt x="1" y="717980"/>
                    </a:lnTo>
                    <a:lnTo>
                      <a:pt x="1369" y="704411"/>
                    </a:lnTo>
                    <a:lnTo>
                      <a:pt x="3777" y="656727"/>
                    </a:lnTo>
                    <a:cubicBezTo>
                      <a:pt x="41238" y="287853"/>
                      <a:pt x="352764" y="0"/>
                      <a:pt x="731520" y="0"/>
                    </a:cubicBezTo>
                    <a:close/>
                  </a:path>
                </a:pathLst>
              </a:custGeom>
              <a:solidFill>
                <a:srgbClr val="EF3425"/>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Text Box 10">
              <a:extLst>
                <a:ext uri="{FF2B5EF4-FFF2-40B4-BE49-F238E27FC236}">
                  <a16:creationId xmlns:a16="http://schemas.microsoft.com/office/drawing/2014/main" id="{A0057A2C-ED85-4432-B384-44A64688406E}"/>
                </a:ext>
              </a:extLst>
            </p:cNvPr>
            <p:cNvSpPr txBox="1">
              <a:spLocks noChangeArrowheads="1"/>
            </p:cNvSpPr>
            <p:nvPr/>
          </p:nvSpPr>
          <p:spPr bwMode="auto">
            <a:xfrm>
              <a:off x="2356765" y="3257146"/>
              <a:ext cx="1016710" cy="707886"/>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1"/>
                  </a:solidFill>
                  <a:latin typeface="Candara" panose="020E0502030303020204" pitchFamily="34" charset="0"/>
                </a:rPr>
                <a:t>Lorem ipsum dolor sit amet</a:t>
              </a:r>
            </a:p>
          </p:txBody>
        </p:sp>
      </p:grpSp>
      <p:sp>
        <p:nvSpPr>
          <p:cNvPr id="19" name="Freeform 11">
            <a:extLst>
              <a:ext uri="{FF2B5EF4-FFF2-40B4-BE49-F238E27FC236}">
                <a16:creationId xmlns:a16="http://schemas.microsoft.com/office/drawing/2014/main" id="{1A784110-285C-4CBB-874D-010EDC9A9787}"/>
              </a:ext>
            </a:extLst>
          </p:cNvPr>
          <p:cNvSpPr>
            <a:spLocks noChangeAspect="1"/>
          </p:cNvSpPr>
          <p:nvPr/>
        </p:nvSpPr>
        <p:spPr>
          <a:xfrm rot="5400000">
            <a:off x="2460664" y="2891893"/>
            <a:ext cx="365760" cy="330123"/>
          </a:xfrm>
          <a:custGeom>
            <a:avLst/>
            <a:gdLst>
              <a:gd name="connsiteX0" fmla="*/ 452401 w 452402"/>
              <a:gd name="connsiteY0" fmla="*/ 315511 h 524588"/>
              <a:gd name="connsiteX1" fmla="*/ 219310 w 452402"/>
              <a:gd name="connsiteY1" fmla="*/ 79226 h 524588"/>
              <a:gd name="connsiteX2" fmla="*/ 0 w 452402"/>
              <a:gd name="connsiteY2" fmla="*/ 301541 h 524588"/>
              <a:gd name="connsiteX3" fmla="*/ 0 w 452402"/>
              <a:gd name="connsiteY3" fmla="*/ 222315 h 524588"/>
              <a:gd name="connsiteX4" fmla="*/ 219310 w 452402"/>
              <a:gd name="connsiteY4" fmla="*/ 0 h 524588"/>
              <a:gd name="connsiteX5" fmla="*/ 452401 w 452402"/>
              <a:gd name="connsiteY5" fmla="*/ 236285 h 524588"/>
              <a:gd name="connsiteX6" fmla="*/ 452402 w 452402"/>
              <a:gd name="connsiteY6" fmla="*/ 524588 h 524588"/>
              <a:gd name="connsiteX7" fmla="*/ 219311 w 452402"/>
              <a:gd name="connsiteY7" fmla="*/ 288303 h 524588"/>
              <a:gd name="connsiteX8" fmla="*/ 1 w 452402"/>
              <a:gd name="connsiteY8" fmla="*/ 510618 h 524588"/>
              <a:gd name="connsiteX9" fmla="*/ 1 w 452402"/>
              <a:gd name="connsiteY9" fmla="*/ 431391 h 524588"/>
              <a:gd name="connsiteX10" fmla="*/ 219311 w 452402"/>
              <a:gd name="connsiteY10" fmla="*/ 209076 h 524588"/>
              <a:gd name="connsiteX11" fmla="*/ 452402 w 452402"/>
              <a:gd name="connsiteY11" fmla="*/ 445361 h 524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2402" h="524588">
                <a:moveTo>
                  <a:pt x="452401" y="315511"/>
                </a:moveTo>
                <a:lnTo>
                  <a:pt x="219310" y="79226"/>
                </a:lnTo>
                <a:lnTo>
                  <a:pt x="0" y="301541"/>
                </a:lnTo>
                <a:lnTo>
                  <a:pt x="0" y="222315"/>
                </a:lnTo>
                <a:lnTo>
                  <a:pt x="219310" y="0"/>
                </a:lnTo>
                <a:lnTo>
                  <a:pt x="452401" y="236285"/>
                </a:lnTo>
                <a:close/>
                <a:moveTo>
                  <a:pt x="452402" y="524588"/>
                </a:moveTo>
                <a:lnTo>
                  <a:pt x="219311" y="288303"/>
                </a:lnTo>
                <a:lnTo>
                  <a:pt x="1" y="510618"/>
                </a:lnTo>
                <a:lnTo>
                  <a:pt x="1" y="431391"/>
                </a:lnTo>
                <a:lnTo>
                  <a:pt x="219311" y="209076"/>
                </a:lnTo>
                <a:lnTo>
                  <a:pt x="452402" y="445361"/>
                </a:lnTo>
                <a:close/>
              </a:path>
            </a:pathLst>
          </a:custGeom>
          <a:solidFill>
            <a:schemeClr val="tx1">
              <a:alpha val="75000"/>
            </a:schemeClr>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Arrow: Down 20">
            <a:extLst>
              <a:ext uri="{FF2B5EF4-FFF2-40B4-BE49-F238E27FC236}">
                <a16:creationId xmlns:a16="http://schemas.microsoft.com/office/drawing/2014/main" id="{A7E6E187-F678-4E21-AFF4-E727BF867A37}"/>
              </a:ext>
            </a:extLst>
          </p:cNvPr>
          <p:cNvSpPr/>
          <p:nvPr/>
        </p:nvSpPr>
        <p:spPr>
          <a:xfrm>
            <a:off x="3742887" y="3985951"/>
            <a:ext cx="182880" cy="666045"/>
          </a:xfrm>
          <a:prstGeom prst="downArrow">
            <a:avLst/>
          </a:prstGeom>
          <a:solidFill>
            <a:srgbClr val="8397B1"/>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 Box 10">
            <a:extLst>
              <a:ext uri="{FF2B5EF4-FFF2-40B4-BE49-F238E27FC236}">
                <a16:creationId xmlns:a16="http://schemas.microsoft.com/office/drawing/2014/main" id="{D975EFF5-DE95-430A-9A7E-ACB891525D56}"/>
              </a:ext>
            </a:extLst>
          </p:cNvPr>
          <p:cNvSpPr txBox="1">
            <a:spLocks noChangeArrowheads="1"/>
          </p:cNvSpPr>
          <p:nvPr/>
        </p:nvSpPr>
        <p:spPr bwMode="auto">
          <a:xfrm>
            <a:off x="2712730" y="4773019"/>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8397B1"/>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grpSp>
        <p:nvGrpSpPr>
          <p:cNvPr id="23" name="Group 22">
            <a:extLst>
              <a:ext uri="{FF2B5EF4-FFF2-40B4-BE49-F238E27FC236}">
                <a16:creationId xmlns:a16="http://schemas.microsoft.com/office/drawing/2014/main" id="{B54DF6A9-8F7F-4223-A4FC-BB9DC78022FF}"/>
              </a:ext>
            </a:extLst>
          </p:cNvPr>
          <p:cNvGrpSpPr/>
          <p:nvPr/>
        </p:nvGrpSpPr>
        <p:grpSpPr>
          <a:xfrm>
            <a:off x="3099520" y="1794933"/>
            <a:ext cx="1463041" cy="2524041"/>
            <a:chOff x="2133601" y="1794933"/>
            <a:chExt cx="1463041" cy="2524041"/>
          </a:xfrm>
        </p:grpSpPr>
        <p:grpSp>
          <p:nvGrpSpPr>
            <p:cNvPr id="24" name="Group 23">
              <a:extLst>
                <a:ext uri="{FF2B5EF4-FFF2-40B4-BE49-F238E27FC236}">
                  <a16:creationId xmlns:a16="http://schemas.microsoft.com/office/drawing/2014/main" id="{EA2BEA97-84A1-4924-BFE4-52CA83074958}"/>
                </a:ext>
              </a:extLst>
            </p:cNvPr>
            <p:cNvGrpSpPr/>
            <p:nvPr/>
          </p:nvGrpSpPr>
          <p:grpSpPr>
            <a:xfrm>
              <a:off x="2133601" y="1794933"/>
              <a:ext cx="1463041" cy="2524041"/>
              <a:chOff x="2133601" y="1794933"/>
              <a:chExt cx="1463041" cy="2524041"/>
            </a:xfrm>
          </p:grpSpPr>
          <p:sp>
            <p:nvSpPr>
              <p:cNvPr id="26" name="Oval 25">
                <a:extLst>
                  <a:ext uri="{FF2B5EF4-FFF2-40B4-BE49-F238E27FC236}">
                    <a16:creationId xmlns:a16="http://schemas.microsoft.com/office/drawing/2014/main" id="{D69216CB-16A6-4B18-A88D-774953FA2695}"/>
                  </a:ext>
                </a:extLst>
              </p:cNvPr>
              <p:cNvSpPr/>
              <p:nvPr/>
            </p:nvSpPr>
            <p:spPr>
              <a:xfrm>
                <a:off x="2270761" y="1979821"/>
                <a:ext cx="1188720" cy="118872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02</a:t>
                </a:r>
              </a:p>
            </p:txBody>
          </p:sp>
          <p:sp>
            <p:nvSpPr>
              <p:cNvPr id="27" name="Freeform: Shape 26">
                <a:extLst>
                  <a:ext uri="{FF2B5EF4-FFF2-40B4-BE49-F238E27FC236}">
                    <a16:creationId xmlns:a16="http://schemas.microsoft.com/office/drawing/2014/main" id="{BF11F0EA-54CE-4668-902F-73155685AA60}"/>
                  </a:ext>
                </a:extLst>
              </p:cNvPr>
              <p:cNvSpPr/>
              <p:nvPr/>
            </p:nvSpPr>
            <p:spPr>
              <a:xfrm>
                <a:off x="2133601" y="1794933"/>
                <a:ext cx="1463041" cy="2524041"/>
              </a:xfrm>
              <a:custGeom>
                <a:avLst/>
                <a:gdLst>
                  <a:gd name="connsiteX0" fmla="*/ 731520 w 1463041"/>
                  <a:gd name="connsiteY0" fmla="*/ 184888 h 2524041"/>
                  <a:gd name="connsiteX1" fmla="*/ 137160 w 1463041"/>
                  <a:gd name="connsiteY1" fmla="*/ 779248 h 2524041"/>
                  <a:gd name="connsiteX2" fmla="*/ 731520 w 1463041"/>
                  <a:gd name="connsiteY2" fmla="*/ 1373608 h 2524041"/>
                  <a:gd name="connsiteX3" fmla="*/ 1325880 w 1463041"/>
                  <a:gd name="connsiteY3" fmla="*/ 779248 h 2524041"/>
                  <a:gd name="connsiteX4" fmla="*/ 731520 w 1463041"/>
                  <a:gd name="connsiteY4" fmla="*/ 184888 h 2524041"/>
                  <a:gd name="connsiteX5" fmla="*/ 731520 w 1463041"/>
                  <a:gd name="connsiteY5" fmla="*/ 0 h 2524041"/>
                  <a:gd name="connsiteX6" fmla="*/ 1459263 w 1463041"/>
                  <a:gd name="connsiteY6" fmla="*/ 656727 h 2524041"/>
                  <a:gd name="connsiteX7" fmla="*/ 1461669 w 1463041"/>
                  <a:gd name="connsiteY7" fmla="*/ 704371 h 2524041"/>
                  <a:gd name="connsiteX8" fmla="*/ 1463041 w 1463041"/>
                  <a:gd name="connsiteY8" fmla="*/ 717980 h 2524041"/>
                  <a:gd name="connsiteX9" fmla="*/ 1463041 w 1463041"/>
                  <a:gd name="connsiteY9" fmla="*/ 1833312 h 2524041"/>
                  <a:gd name="connsiteX10" fmla="*/ 1459670 w 1463041"/>
                  <a:gd name="connsiteY10" fmla="*/ 1866752 h 2524041"/>
                  <a:gd name="connsiteX11" fmla="*/ 1459263 w 1463041"/>
                  <a:gd name="connsiteY11" fmla="*/ 1874807 h 2524041"/>
                  <a:gd name="connsiteX12" fmla="*/ 869999 w 1463041"/>
                  <a:gd name="connsiteY12" fmla="*/ 2518444 h 2524041"/>
                  <a:gd name="connsiteX13" fmla="*/ 810788 w 1463041"/>
                  <a:gd name="connsiteY13" fmla="*/ 2524041 h 2524041"/>
                  <a:gd name="connsiteX14" fmla="*/ 810788 w 1463041"/>
                  <a:gd name="connsiteY14" fmla="*/ 2414320 h 2524041"/>
                  <a:gd name="connsiteX15" fmla="*/ 810639 w 1463041"/>
                  <a:gd name="connsiteY15" fmla="*/ 2412846 h 2524041"/>
                  <a:gd name="connsiteX16" fmla="*/ 810379 w 1463041"/>
                  <a:gd name="connsiteY16" fmla="*/ 2407683 h 2524041"/>
                  <a:gd name="connsiteX17" fmla="*/ 731520 w 1463041"/>
                  <a:gd name="connsiteY17" fmla="*/ 2336519 h 2524041"/>
                  <a:gd name="connsiteX18" fmla="*/ 652660 w 1463041"/>
                  <a:gd name="connsiteY18" fmla="*/ 2407683 h 2524041"/>
                  <a:gd name="connsiteX19" fmla="*/ 652399 w 1463041"/>
                  <a:gd name="connsiteY19" fmla="*/ 2412850 h 2524041"/>
                  <a:gd name="connsiteX20" fmla="*/ 652251 w 1463041"/>
                  <a:gd name="connsiteY20" fmla="*/ 2414320 h 2524041"/>
                  <a:gd name="connsiteX21" fmla="*/ 652251 w 1463041"/>
                  <a:gd name="connsiteY21" fmla="*/ 2415785 h 2524041"/>
                  <a:gd name="connsiteX22" fmla="*/ 652251 w 1463041"/>
                  <a:gd name="connsiteY22" fmla="*/ 2415788 h 2524041"/>
                  <a:gd name="connsiteX23" fmla="*/ 652251 w 1463041"/>
                  <a:gd name="connsiteY23" fmla="*/ 2415790 h 2524041"/>
                  <a:gd name="connsiteX24" fmla="*/ 652251 w 1463041"/>
                  <a:gd name="connsiteY24" fmla="*/ 2524041 h 2524041"/>
                  <a:gd name="connsiteX25" fmla="*/ 593042 w 1463041"/>
                  <a:gd name="connsiteY25" fmla="*/ 2518444 h 2524041"/>
                  <a:gd name="connsiteX26" fmla="*/ 3777 w 1463041"/>
                  <a:gd name="connsiteY26" fmla="*/ 1874807 h 2524041"/>
                  <a:gd name="connsiteX27" fmla="*/ 3368 w 1463041"/>
                  <a:gd name="connsiteY27" fmla="*/ 1866712 h 2524041"/>
                  <a:gd name="connsiteX28" fmla="*/ 1 w 1463041"/>
                  <a:gd name="connsiteY28" fmla="*/ 1833312 h 2524041"/>
                  <a:gd name="connsiteX29" fmla="*/ 1 w 1463041"/>
                  <a:gd name="connsiteY29" fmla="*/ 1800033 h 2524041"/>
                  <a:gd name="connsiteX30" fmla="*/ 0 w 1463041"/>
                  <a:gd name="connsiteY30" fmla="*/ 1800013 h 2524041"/>
                  <a:gd name="connsiteX31" fmla="*/ 1 w 1463041"/>
                  <a:gd name="connsiteY31" fmla="*/ 1799993 h 2524041"/>
                  <a:gd name="connsiteX32" fmla="*/ 1 w 1463041"/>
                  <a:gd name="connsiteY32" fmla="*/ 731540 h 2524041"/>
                  <a:gd name="connsiteX33" fmla="*/ 0 w 1463041"/>
                  <a:gd name="connsiteY33" fmla="*/ 731520 h 2524041"/>
                  <a:gd name="connsiteX34" fmla="*/ 1 w 1463041"/>
                  <a:gd name="connsiteY34" fmla="*/ 731500 h 2524041"/>
                  <a:gd name="connsiteX35" fmla="*/ 1 w 1463041"/>
                  <a:gd name="connsiteY35" fmla="*/ 717980 h 2524041"/>
                  <a:gd name="connsiteX36" fmla="*/ 1369 w 1463041"/>
                  <a:gd name="connsiteY36" fmla="*/ 704411 h 2524041"/>
                  <a:gd name="connsiteX37" fmla="*/ 3777 w 1463041"/>
                  <a:gd name="connsiteY37" fmla="*/ 656727 h 2524041"/>
                  <a:gd name="connsiteX38" fmla="*/ 731520 w 1463041"/>
                  <a:gd name="connsiteY38" fmla="*/ 0 h 2524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463041" h="2524041">
                    <a:moveTo>
                      <a:pt x="731520" y="184888"/>
                    </a:moveTo>
                    <a:cubicBezTo>
                      <a:pt x="403264" y="184888"/>
                      <a:pt x="137160" y="450992"/>
                      <a:pt x="137160" y="779248"/>
                    </a:cubicBezTo>
                    <a:cubicBezTo>
                      <a:pt x="137160" y="1107504"/>
                      <a:pt x="403264" y="1373608"/>
                      <a:pt x="731520" y="1373608"/>
                    </a:cubicBezTo>
                    <a:cubicBezTo>
                      <a:pt x="1059776" y="1373608"/>
                      <a:pt x="1325880" y="1107504"/>
                      <a:pt x="1325880" y="779248"/>
                    </a:cubicBezTo>
                    <a:cubicBezTo>
                      <a:pt x="1325880" y="450992"/>
                      <a:pt x="1059776" y="184888"/>
                      <a:pt x="731520" y="184888"/>
                    </a:cubicBezTo>
                    <a:close/>
                    <a:moveTo>
                      <a:pt x="731520" y="0"/>
                    </a:moveTo>
                    <a:cubicBezTo>
                      <a:pt x="1110277" y="0"/>
                      <a:pt x="1421802" y="287853"/>
                      <a:pt x="1459263" y="656727"/>
                    </a:cubicBezTo>
                    <a:lnTo>
                      <a:pt x="1461669" y="704371"/>
                    </a:lnTo>
                    <a:lnTo>
                      <a:pt x="1463041" y="717980"/>
                    </a:lnTo>
                    <a:lnTo>
                      <a:pt x="1463041" y="1833312"/>
                    </a:lnTo>
                    <a:lnTo>
                      <a:pt x="1459670" y="1866752"/>
                    </a:lnTo>
                    <a:lnTo>
                      <a:pt x="1459263" y="1874807"/>
                    </a:lnTo>
                    <a:cubicBezTo>
                      <a:pt x="1426485" y="2197571"/>
                      <a:pt x="1183876" y="2458304"/>
                      <a:pt x="869999" y="2518444"/>
                    </a:cubicBezTo>
                    <a:lnTo>
                      <a:pt x="810788" y="2524041"/>
                    </a:lnTo>
                    <a:lnTo>
                      <a:pt x="810788" y="2414320"/>
                    </a:lnTo>
                    <a:lnTo>
                      <a:pt x="810639" y="2412846"/>
                    </a:lnTo>
                    <a:lnTo>
                      <a:pt x="810379" y="2407683"/>
                    </a:lnTo>
                    <a:cubicBezTo>
                      <a:pt x="806319" y="2367711"/>
                      <a:pt x="772562" y="2336519"/>
                      <a:pt x="731520" y="2336519"/>
                    </a:cubicBezTo>
                    <a:cubicBezTo>
                      <a:pt x="690477" y="2336519"/>
                      <a:pt x="656720" y="2367711"/>
                      <a:pt x="652660" y="2407683"/>
                    </a:cubicBezTo>
                    <a:lnTo>
                      <a:pt x="652399" y="2412850"/>
                    </a:lnTo>
                    <a:lnTo>
                      <a:pt x="652251" y="2414320"/>
                    </a:lnTo>
                    <a:lnTo>
                      <a:pt x="652251" y="2415785"/>
                    </a:lnTo>
                    <a:lnTo>
                      <a:pt x="652251" y="2415788"/>
                    </a:lnTo>
                    <a:lnTo>
                      <a:pt x="652251" y="2415790"/>
                    </a:lnTo>
                    <a:lnTo>
                      <a:pt x="652251" y="2524041"/>
                    </a:lnTo>
                    <a:lnTo>
                      <a:pt x="593042" y="2518444"/>
                    </a:lnTo>
                    <a:cubicBezTo>
                      <a:pt x="279165" y="2458304"/>
                      <a:pt x="36556" y="2197571"/>
                      <a:pt x="3777" y="1874807"/>
                    </a:cubicBezTo>
                    <a:lnTo>
                      <a:pt x="3368" y="1866712"/>
                    </a:lnTo>
                    <a:lnTo>
                      <a:pt x="1" y="1833312"/>
                    </a:lnTo>
                    <a:lnTo>
                      <a:pt x="1" y="1800033"/>
                    </a:lnTo>
                    <a:lnTo>
                      <a:pt x="0" y="1800013"/>
                    </a:lnTo>
                    <a:lnTo>
                      <a:pt x="1" y="1799993"/>
                    </a:lnTo>
                    <a:lnTo>
                      <a:pt x="1" y="731540"/>
                    </a:lnTo>
                    <a:lnTo>
                      <a:pt x="0" y="731520"/>
                    </a:lnTo>
                    <a:lnTo>
                      <a:pt x="1" y="731500"/>
                    </a:lnTo>
                    <a:lnTo>
                      <a:pt x="1" y="717980"/>
                    </a:lnTo>
                    <a:lnTo>
                      <a:pt x="1369" y="704411"/>
                    </a:lnTo>
                    <a:lnTo>
                      <a:pt x="3777" y="656727"/>
                    </a:lnTo>
                    <a:cubicBezTo>
                      <a:pt x="41238" y="287853"/>
                      <a:pt x="352764" y="0"/>
                      <a:pt x="731520" y="0"/>
                    </a:cubicBezTo>
                    <a:close/>
                  </a:path>
                </a:pathLst>
              </a:custGeom>
              <a:solidFill>
                <a:srgbClr val="8397B1"/>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 Box 10">
              <a:extLst>
                <a:ext uri="{FF2B5EF4-FFF2-40B4-BE49-F238E27FC236}">
                  <a16:creationId xmlns:a16="http://schemas.microsoft.com/office/drawing/2014/main" id="{D47F9DE0-1379-4E5F-96C9-ECCD6E2299B4}"/>
                </a:ext>
              </a:extLst>
            </p:cNvPr>
            <p:cNvSpPr txBox="1">
              <a:spLocks noChangeArrowheads="1"/>
            </p:cNvSpPr>
            <p:nvPr/>
          </p:nvSpPr>
          <p:spPr bwMode="auto">
            <a:xfrm>
              <a:off x="2356765" y="3257146"/>
              <a:ext cx="1016710" cy="707886"/>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1"/>
                  </a:solidFill>
                  <a:latin typeface="Candara" panose="020E0502030303020204" pitchFamily="34" charset="0"/>
                </a:rPr>
                <a:t>Lorem ipsum dolor sit amet</a:t>
              </a:r>
            </a:p>
          </p:txBody>
        </p:sp>
      </p:grpSp>
      <p:sp>
        <p:nvSpPr>
          <p:cNvPr id="28" name="Freeform 11">
            <a:extLst>
              <a:ext uri="{FF2B5EF4-FFF2-40B4-BE49-F238E27FC236}">
                <a16:creationId xmlns:a16="http://schemas.microsoft.com/office/drawing/2014/main" id="{0899CA7E-48C1-47CF-AC02-0AB031761978}"/>
              </a:ext>
            </a:extLst>
          </p:cNvPr>
          <p:cNvSpPr>
            <a:spLocks noChangeAspect="1"/>
          </p:cNvSpPr>
          <p:nvPr/>
        </p:nvSpPr>
        <p:spPr>
          <a:xfrm rot="5400000">
            <a:off x="4811624" y="2891893"/>
            <a:ext cx="365760" cy="330123"/>
          </a:xfrm>
          <a:custGeom>
            <a:avLst/>
            <a:gdLst>
              <a:gd name="connsiteX0" fmla="*/ 452401 w 452402"/>
              <a:gd name="connsiteY0" fmla="*/ 315511 h 524588"/>
              <a:gd name="connsiteX1" fmla="*/ 219310 w 452402"/>
              <a:gd name="connsiteY1" fmla="*/ 79226 h 524588"/>
              <a:gd name="connsiteX2" fmla="*/ 0 w 452402"/>
              <a:gd name="connsiteY2" fmla="*/ 301541 h 524588"/>
              <a:gd name="connsiteX3" fmla="*/ 0 w 452402"/>
              <a:gd name="connsiteY3" fmla="*/ 222315 h 524588"/>
              <a:gd name="connsiteX4" fmla="*/ 219310 w 452402"/>
              <a:gd name="connsiteY4" fmla="*/ 0 h 524588"/>
              <a:gd name="connsiteX5" fmla="*/ 452401 w 452402"/>
              <a:gd name="connsiteY5" fmla="*/ 236285 h 524588"/>
              <a:gd name="connsiteX6" fmla="*/ 452402 w 452402"/>
              <a:gd name="connsiteY6" fmla="*/ 524588 h 524588"/>
              <a:gd name="connsiteX7" fmla="*/ 219311 w 452402"/>
              <a:gd name="connsiteY7" fmla="*/ 288303 h 524588"/>
              <a:gd name="connsiteX8" fmla="*/ 1 w 452402"/>
              <a:gd name="connsiteY8" fmla="*/ 510618 h 524588"/>
              <a:gd name="connsiteX9" fmla="*/ 1 w 452402"/>
              <a:gd name="connsiteY9" fmla="*/ 431391 h 524588"/>
              <a:gd name="connsiteX10" fmla="*/ 219311 w 452402"/>
              <a:gd name="connsiteY10" fmla="*/ 209076 h 524588"/>
              <a:gd name="connsiteX11" fmla="*/ 452402 w 452402"/>
              <a:gd name="connsiteY11" fmla="*/ 445361 h 524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2402" h="524588">
                <a:moveTo>
                  <a:pt x="452401" y="315511"/>
                </a:moveTo>
                <a:lnTo>
                  <a:pt x="219310" y="79226"/>
                </a:lnTo>
                <a:lnTo>
                  <a:pt x="0" y="301541"/>
                </a:lnTo>
                <a:lnTo>
                  <a:pt x="0" y="222315"/>
                </a:lnTo>
                <a:lnTo>
                  <a:pt x="219310" y="0"/>
                </a:lnTo>
                <a:lnTo>
                  <a:pt x="452401" y="236285"/>
                </a:lnTo>
                <a:close/>
                <a:moveTo>
                  <a:pt x="452402" y="524588"/>
                </a:moveTo>
                <a:lnTo>
                  <a:pt x="219311" y="288303"/>
                </a:lnTo>
                <a:lnTo>
                  <a:pt x="1" y="510618"/>
                </a:lnTo>
                <a:lnTo>
                  <a:pt x="1" y="431391"/>
                </a:lnTo>
                <a:lnTo>
                  <a:pt x="219311" y="209076"/>
                </a:lnTo>
                <a:lnTo>
                  <a:pt x="452402" y="445361"/>
                </a:lnTo>
                <a:close/>
              </a:path>
            </a:pathLst>
          </a:custGeom>
          <a:solidFill>
            <a:schemeClr val="tx1">
              <a:alpha val="75000"/>
            </a:schemeClr>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Arrow: Down 28">
            <a:extLst>
              <a:ext uri="{FF2B5EF4-FFF2-40B4-BE49-F238E27FC236}">
                <a16:creationId xmlns:a16="http://schemas.microsoft.com/office/drawing/2014/main" id="{56598A44-4EBF-4740-8124-FE06330679DC}"/>
              </a:ext>
            </a:extLst>
          </p:cNvPr>
          <p:cNvSpPr/>
          <p:nvPr/>
        </p:nvSpPr>
        <p:spPr>
          <a:xfrm>
            <a:off x="6011185" y="3985951"/>
            <a:ext cx="182880" cy="666045"/>
          </a:xfrm>
          <a:prstGeom prst="downArrow">
            <a:avLst/>
          </a:prstGeom>
          <a:solidFill>
            <a:srgbClr val="44546B"/>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 Box 10">
            <a:extLst>
              <a:ext uri="{FF2B5EF4-FFF2-40B4-BE49-F238E27FC236}">
                <a16:creationId xmlns:a16="http://schemas.microsoft.com/office/drawing/2014/main" id="{09A1C9A5-E581-4E27-B9DF-D75A00D886CD}"/>
              </a:ext>
            </a:extLst>
          </p:cNvPr>
          <p:cNvSpPr txBox="1">
            <a:spLocks noChangeArrowheads="1"/>
          </p:cNvSpPr>
          <p:nvPr/>
        </p:nvSpPr>
        <p:spPr bwMode="auto">
          <a:xfrm>
            <a:off x="4981028" y="4773019"/>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44546B"/>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grpSp>
        <p:nvGrpSpPr>
          <p:cNvPr id="31" name="Group 30">
            <a:extLst>
              <a:ext uri="{FF2B5EF4-FFF2-40B4-BE49-F238E27FC236}">
                <a16:creationId xmlns:a16="http://schemas.microsoft.com/office/drawing/2014/main" id="{A102DCD2-7F55-44BB-A470-FF2B0F1C84E3}"/>
              </a:ext>
            </a:extLst>
          </p:cNvPr>
          <p:cNvGrpSpPr/>
          <p:nvPr/>
        </p:nvGrpSpPr>
        <p:grpSpPr>
          <a:xfrm>
            <a:off x="5367818" y="1794933"/>
            <a:ext cx="1463041" cy="2524041"/>
            <a:chOff x="2133601" y="1794933"/>
            <a:chExt cx="1463041" cy="2524041"/>
          </a:xfrm>
        </p:grpSpPr>
        <p:grpSp>
          <p:nvGrpSpPr>
            <p:cNvPr id="32" name="Group 31">
              <a:extLst>
                <a:ext uri="{FF2B5EF4-FFF2-40B4-BE49-F238E27FC236}">
                  <a16:creationId xmlns:a16="http://schemas.microsoft.com/office/drawing/2014/main" id="{A769A476-959C-4847-9BC8-F0743FCE1221}"/>
                </a:ext>
              </a:extLst>
            </p:cNvPr>
            <p:cNvGrpSpPr/>
            <p:nvPr/>
          </p:nvGrpSpPr>
          <p:grpSpPr>
            <a:xfrm>
              <a:off x="2133601" y="1794933"/>
              <a:ext cx="1463041" cy="2524041"/>
              <a:chOff x="2133601" y="1794933"/>
              <a:chExt cx="1463041" cy="2524041"/>
            </a:xfrm>
          </p:grpSpPr>
          <p:sp>
            <p:nvSpPr>
              <p:cNvPr id="34" name="Oval 33">
                <a:extLst>
                  <a:ext uri="{FF2B5EF4-FFF2-40B4-BE49-F238E27FC236}">
                    <a16:creationId xmlns:a16="http://schemas.microsoft.com/office/drawing/2014/main" id="{C9E4A4FF-9951-47DF-9392-452C11A5B749}"/>
                  </a:ext>
                </a:extLst>
              </p:cNvPr>
              <p:cNvSpPr/>
              <p:nvPr/>
            </p:nvSpPr>
            <p:spPr>
              <a:xfrm>
                <a:off x="2270761" y="1979821"/>
                <a:ext cx="1188720" cy="118872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03</a:t>
                </a:r>
              </a:p>
            </p:txBody>
          </p:sp>
          <p:sp>
            <p:nvSpPr>
              <p:cNvPr id="35" name="Freeform: Shape 34">
                <a:extLst>
                  <a:ext uri="{FF2B5EF4-FFF2-40B4-BE49-F238E27FC236}">
                    <a16:creationId xmlns:a16="http://schemas.microsoft.com/office/drawing/2014/main" id="{CB9F21E8-B7F9-444C-8338-E5FEEA5D2C4D}"/>
                  </a:ext>
                </a:extLst>
              </p:cNvPr>
              <p:cNvSpPr/>
              <p:nvPr/>
            </p:nvSpPr>
            <p:spPr>
              <a:xfrm>
                <a:off x="2133601" y="1794933"/>
                <a:ext cx="1463041" cy="2524041"/>
              </a:xfrm>
              <a:custGeom>
                <a:avLst/>
                <a:gdLst>
                  <a:gd name="connsiteX0" fmla="*/ 731520 w 1463041"/>
                  <a:gd name="connsiteY0" fmla="*/ 184888 h 2524041"/>
                  <a:gd name="connsiteX1" fmla="*/ 137160 w 1463041"/>
                  <a:gd name="connsiteY1" fmla="*/ 779248 h 2524041"/>
                  <a:gd name="connsiteX2" fmla="*/ 731520 w 1463041"/>
                  <a:gd name="connsiteY2" fmla="*/ 1373608 h 2524041"/>
                  <a:gd name="connsiteX3" fmla="*/ 1325880 w 1463041"/>
                  <a:gd name="connsiteY3" fmla="*/ 779248 h 2524041"/>
                  <a:gd name="connsiteX4" fmla="*/ 731520 w 1463041"/>
                  <a:gd name="connsiteY4" fmla="*/ 184888 h 2524041"/>
                  <a:gd name="connsiteX5" fmla="*/ 731520 w 1463041"/>
                  <a:gd name="connsiteY5" fmla="*/ 0 h 2524041"/>
                  <a:gd name="connsiteX6" fmla="*/ 1459263 w 1463041"/>
                  <a:gd name="connsiteY6" fmla="*/ 656727 h 2524041"/>
                  <a:gd name="connsiteX7" fmla="*/ 1461669 w 1463041"/>
                  <a:gd name="connsiteY7" fmla="*/ 704371 h 2524041"/>
                  <a:gd name="connsiteX8" fmla="*/ 1463041 w 1463041"/>
                  <a:gd name="connsiteY8" fmla="*/ 717980 h 2524041"/>
                  <a:gd name="connsiteX9" fmla="*/ 1463041 w 1463041"/>
                  <a:gd name="connsiteY9" fmla="*/ 1833312 h 2524041"/>
                  <a:gd name="connsiteX10" fmla="*/ 1459670 w 1463041"/>
                  <a:gd name="connsiteY10" fmla="*/ 1866752 h 2524041"/>
                  <a:gd name="connsiteX11" fmla="*/ 1459263 w 1463041"/>
                  <a:gd name="connsiteY11" fmla="*/ 1874807 h 2524041"/>
                  <a:gd name="connsiteX12" fmla="*/ 869999 w 1463041"/>
                  <a:gd name="connsiteY12" fmla="*/ 2518444 h 2524041"/>
                  <a:gd name="connsiteX13" fmla="*/ 810788 w 1463041"/>
                  <a:gd name="connsiteY13" fmla="*/ 2524041 h 2524041"/>
                  <a:gd name="connsiteX14" fmla="*/ 810788 w 1463041"/>
                  <a:gd name="connsiteY14" fmla="*/ 2414320 h 2524041"/>
                  <a:gd name="connsiteX15" fmla="*/ 810639 w 1463041"/>
                  <a:gd name="connsiteY15" fmla="*/ 2412846 h 2524041"/>
                  <a:gd name="connsiteX16" fmla="*/ 810379 w 1463041"/>
                  <a:gd name="connsiteY16" fmla="*/ 2407683 h 2524041"/>
                  <a:gd name="connsiteX17" fmla="*/ 731520 w 1463041"/>
                  <a:gd name="connsiteY17" fmla="*/ 2336519 h 2524041"/>
                  <a:gd name="connsiteX18" fmla="*/ 652660 w 1463041"/>
                  <a:gd name="connsiteY18" fmla="*/ 2407683 h 2524041"/>
                  <a:gd name="connsiteX19" fmla="*/ 652399 w 1463041"/>
                  <a:gd name="connsiteY19" fmla="*/ 2412850 h 2524041"/>
                  <a:gd name="connsiteX20" fmla="*/ 652251 w 1463041"/>
                  <a:gd name="connsiteY20" fmla="*/ 2414320 h 2524041"/>
                  <a:gd name="connsiteX21" fmla="*/ 652251 w 1463041"/>
                  <a:gd name="connsiteY21" fmla="*/ 2415785 h 2524041"/>
                  <a:gd name="connsiteX22" fmla="*/ 652251 w 1463041"/>
                  <a:gd name="connsiteY22" fmla="*/ 2415788 h 2524041"/>
                  <a:gd name="connsiteX23" fmla="*/ 652251 w 1463041"/>
                  <a:gd name="connsiteY23" fmla="*/ 2415790 h 2524041"/>
                  <a:gd name="connsiteX24" fmla="*/ 652251 w 1463041"/>
                  <a:gd name="connsiteY24" fmla="*/ 2524041 h 2524041"/>
                  <a:gd name="connsiteX25" fmla="*/ 593042 w 1463041"/>
                  <a:gd name="connsiteY25" fmla="*/ 2518444 h 2524041"/>
                  <a:gd name="connsiteX26" fmla="*/ 3777 w 1463041"/>
                  <a:gd name="connsiteY26" fmla="*/ 1874807 h 2524041"/>
                  <a:gd name="connsiteX27" fmla="*/ 3368 w 1463041"/>
                  <a:gd name="connsiteY27" fmla="*/ 1866712 h 2524041"/>
                  <a:gd name="connsiteX28" fmla="*/ 1 w 1463041"/>
                  <a:gd name="connsiteY28" fmla="*/ 1833312 h 2524041"/>
                  <a:gd name="connsiteX29" fmla="*/ 1 w 1463041"/>
                  <a:gd name="connsiteY29" fmla="*/ 1800033 h 2524041"/>
                  <a:gd name="connsiteX30" fmla="*/ 0 w 1463041"/>
                  <a:gd name="connsiteY30" fmla="*/ 1800013 h 2524041"/>
                  <a:gd name="connsiteX31" fmla="*/ 1 w 1463041"/>
                  <a:gd name="connsiteY31" fmla="*/ 1799993 h 2524041"/>
                  <a:gd name="connsiteX32" fmla="*/ 1 w 1463041"/>
                  <a:gd name="connsiteY32" fmla="*/ 731540 h 2524041"/>
                  <a:gd name="connsiteX33" fmla="*/ 0 w 1463041"/>
                  <a:gd name="connsiteY33" fmla="*/ 731520 h 2524041"/>
                  <a:gd name="connsiteX34" fmla="*/ 1 w 1463041"/>
                  <a:gd name="connsiteY34" fmla="*/ 731500 h 2524041"/>
                  <a:gd name="connsiteX35" fmla="*/ 1 w 1463041"/>
                  <a:gd name="connsiteY35" fmla="*/ 717980 h 2524041"/>
                  <a:gd name="connsiteX36" fmla="*/ 1369 w 1463041"/>
                  <a:gd name="connsiteY36" fmla="*/ 704411 h 2524041"/>
                  <a:gd name="connsiteX37" fmla="*/ 3777 w 1463041"/>
                  <a:gd name="connsiteY37" fmla="*/ 656727 h 2524041"/>
                  <a:gd name="connsiteX38" fmla="*/ 731520 w 1463041"/>
                  <a:gd name="connsiteY38" fmla="*/ 0 h 2524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463041" h="2524041">
                    <a:moveTo>
                      <a:pt x="731520" y="184888"/>
                    </a:moveTo>
                    <a:cubicBezTo>
                      <a:pt x="403264" y="184888"/>
                      <a:pt x="137160" y="450992"/>
                      <a:pt x="137160" y="779248"/>
                    </a:cubicBezTo>
                    <a:cubicBezTo>
                      <a:pt x="137160" y="1107504"/>
                      <a:pt x="403264" y="1373608"/>
                      <a:pt x="731520" y="1373608"/>
                    </a:cubicBezTo>
                    <a:cubicBezTo>
                      <a:pt x="1059776" y="1373608"/>
                      <a:pt x="1325880" y="1107504"/>
                      <a:pt x="1325880" y="779248"/>
                    </a:cubicBezTo>
                    <a:cubicBezTo>
                      <a:pt x="1325880" y="450992"/>
                      <a:pt x="1059776" y="184888"/>
                      <a:pt x="731520" y="184888"/>
                    </a:cubicBezTo>
                    <a:close/>
                    <a:moveTo>
                      <a:pt x="731520" y="0"/>
                    </a:moveTo>
                    <a:cubicBezTo>
                      <a:pt x="1110277" y="0"/>
                      <a:pt x="1421802" y="287853"/>
                      <a:pt x="1459263" y="656727"/>
                    </a:cubicBezTo>
                    <a:lnTo>
                      <a:pt x="1461669" y="704371"/>
                    </a:lnTo>
                    <a:lnTo>
                      <a:pt x="1463041" y="717980"/>
                    </a:lnTo>
                    <a:lnTo>
                      <a:pt x="1463041" y="1833312"/>
                    </a:lnTo>
                    <a:lnTo>
                      <a:pt x="1459670" y="1866752"/>
                    </a:lnTo>
                    <a:lnTo>
                      <a:pt x="1459263" y="1874807"/>
                    </a:lnTo>
                    <a:cubicBezTo>
                      <a:pt x="1426485" y="2197571"/>
                      <a:pt x="1183876" y="2458304"/>
                      <a:pt x="869999" y="2518444"/>
                    </a:cubicBezTo>
                    <a:lnTo>
                      <a:pt x="810788" y="2524041"/>
                    </a:lnTo>
                    <a:lnTo>
                      <a:pt x="810788" y="2414320"/>
                    </a:lnTo>
                    <a:lnTo>
                      <a:pt x="810639" y="2412846"/>
                    </a:lnTo>
                    <a:lnTo>
                      <a:pt x="810379" y="2407683"/>
                    </a:lnTo>
                    <a:cubicBezTo>
                      <a:pt x="806319" y="2367711"/>
                      <a:pt x="772562" y="2336519"/>
                      <a:pt x="731520" y="2336519"/>
                    </a:cubicBezTo>
                    <a:cubicBezTo>
                      <a:pt x="690477" y="2336519"/>
                      <a:pt x="656720" y="2367711"/>
                      <a:pt x="652660" y="2407683"/>
                    </a:cubicBezTo>
                    <a:lnTo>
                      <a:pt x="652399" y="2412850"/>
                    </a:lnTo>
                    <a:lnTo>
                      <a:pt x="652251" y="2414320"/>
                    </a:lnTo>
                    <a:lnTo>
                      <a:pt x="652251" y="2415785"/>
                    </a:lnTo>
                    <a:lnTo>
                      <a:pt x="652251" y="2415788"/>
                    </a:lnTo>
                    <a:lnTo>
                      <a:pt x="652251" y="2415790"/>
                    </a:lnTo>
                    <a:lnTo>
                      <a:pt x="652251" y="2524041"/>
                    </a:lnTo>
                    <a:lnTo>
                      <a:pt x="593042" y="2518444"/>
                    </a:lnTo>
                    <a:cubicBezTo>
                      <a:pt x="279165" y="2458304"/>
                      <a:pt x="36556" y="2197571"/>
                      <a:pt x="3777" y="1874807"/>
                    </a:cubicBezTo>
                    <a:lnTo>
                      <a:pt x="3368" y="1866712"/>
                    </a:lnTo>
                    <a:lnTo>
                      <a:pt x="1" y="1833312"/>
                    </a:lnTo>
                    <a:lnTo>
                      <a:pt x="1" y="1800033"/>
                    </a:lnTo>
                    <a:lnTo>
                      <a:pt x="0" y="1800013"/>
                    </a:lnTo>
                    <a:lnTo>
                      <a:pt x="1" y="1799993"/>
                    </a:lnTo>
                    <a:lnTo>
                      <a:pt x="1" y="731540"/>
                    </a:lnTo>
                    <a:lnTo>
                      <a:pt x="0" y="731520"/>
                    </a:lnTo>
                    <a:lnTo>
                      <a:pt x="1" y="731500"/>
                    </a:lnTo>
                    <a:lnTo>
                      <a:pt x="1" y="717980"/>
                    </a:lnTo>
                    <a:lnTo>
                      <a:pt x="1369" y="704411"/>
                    </a:lnTo>
                    <a:lnTo>
                      <a:pt x="3777" y="656727"/>
                    </a:lnTo>
                    <a:cubicBezTo>
                      <a:pt x="41238" y="287853"/>
                      <a:pt x="352764" y="0"/>
                      <a:pt x="731520" y="0"/>
                    </a:cubicBezTo>
                    <a:close/>
                  </a:path>
                </a:pathLst>
              </a:custGeom>
              <a:solidFill>
                <a:srgbClr val="44546B"/>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Text Box 10">
              <a:extLst>
                <a:ext uri="{FF2B5EF4-FFF2-40B4-BE49-F238E27FC236}">
                  <a16:creationId xmlns:a16="http://schemas.microsoft.com/office/drawing/2014/main" id="{EE23A559-135B-40BF-802D-776CB93E6EDF}"/>
                </a:ext>
              </a:extLst>
            </p:cNvPr>
            <p:cNvSpPr txBox="1">
              <a:spLocks noChangeArrowheads="1"/>
            </p:cNvSpPr>
            <p:nvPr/>
          </p:nvSpPr>
          <p:spPr bwMode="auto">
            <a:xfrm>
              <a:off x="2356765" y="3257146"/>
              <a:ext cx="1016710" cy="707886"/>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1"/>
                  </a:solidFill>
                  <a:latin typeface="Candara" panose="020E0502030303020204" pitchFamily="34" charset="0"/>
                </a:rPr>
                <a:t>Lorem ipsum dolor sit amet</a:t>
              </a:r>
            </a:p>
          </p:txBody>
        </p:sp>
      </p:grpSp>
      <p:sp>
        <p:nvSpPr>
          <p:cNvPr id="36" name="Freeform 11">
            <a:extLst>
              <a:ext uri="{FF2B5EF4-FFF2-40B4-BE49-F238E27FC236}">
                <a16:creationId xmlns:a16="http://schemas.microsoft.com/office/drawing/2014/main" id="{F4977054-E198-42B4-B46E-8207883115D4}"/>
              </a:ext>
            </a:extLst>
          </p:cNvPr>
          <p:cNvSpPr>
            <a:spLocks noChangeAspect="1"/>
          </p:cNvSpPr>
          <p:nvPr/>
        </p:nvSpPr>
        <p:spPr>
          <a:xfrm rot="5400000">
            <a:off x="7079922" y="2891893"/>
            <a:ext cx="365760" cy="330123"/>
          </a:xfrm>
          <a:custGeom>
            <a:avLst/>
            <a:gdLst>
              <a:gd name="connsiteX0" fmla="*/ 452401 w 452402"/>
              <a:gd name="connsiteY0" fmla="*/ 315511 h 524588"/>
              <a:gd name="connsiteX1" fmla="*/ 219310 w 452402"/>
              <a:gd name="connsiteY1" fmla="*/ 79226 h 524588"/>
              <a:gd name="connsiteX2" fmla="*/ 0 w 452402"/>
              <a:gd name="connsiteY2" fmla="*/ 301541 h 524588"/>
              <a:gd name="connsiteX3" fmla="*/ 0 w 452402"/>
              <a:gd name="connsiteY3" fmla="*/ 222315 h 524588"/>
              <a:gd name="connsiteX4" fmla="*/ 219310 w 452402"/>
              <a:gd name="connsiteY4" fmla="*/ 0 h 524588"/>
              <a:gd name="connsiteX5" fmla="*/ 452401 w 452402"/>
              <a:gd name="connsiteY5" fmla="*/ 236285 h 524588"/>
              <a:gd name="connsiteX6" fmla="*/ 452402 w 452402"/>
              <a:gd name="connsiteY6" fmla="*/ 524588 h 524588"/>
              <a:gd name="connsiteX7" fmla="*/ 219311 w 452402"/>
              <a:gd name="connsiteY7" fmla="*/ 288303 h 524588"/>
              <a:gd name="connsiteX8" fmla="*/ 1 w 452402"/>
              <a:gd name="connsiteY8" fmla="*/ 510618 h 524588"/>
              <a:gd name="connsiteX9" fmla="*/ 1 w 452402"/>
              <a:gd name="connsiteY9" fmla="*/ 431391 h 524588"/>
              <a:gd name="connsiteX10" fmla="*/ 219311 w 452402"/>
              <a:gd name="connsiteY10" fmla="*/ 209076 h 524588"/>
              <a:gd name="connsiteX11" fmla="*/ 452402 w 452402"/>
              <a:gd name="connsiteY11" fmla="*/ 445361 h 524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2402" h="524588">
                <a:moveTo>
                  <a:pt x="452401" y="315511"/>
                </a:moveTo>
                <a:lnTo>
                  <a:pt x="219310" y="79226"/>
                </a:lnTo>
                <a:lnTo>
                  <a:pt x="0" y="301541"/>
                </a:lnTo>
                <a:lnTo>
                  <a:pt x="0" y="222315"/>
                </a:lnTo>
                <a:lnTo>
                  <a:pt x="219310" y="0"/>
                </a:lnTo>
                <a:lnTo>
                  <a:pt x="452401" y="236285"/>
                </a:lnTo>
                <a:close/>
                <a:moveTo>
                  <a:pt x="452402" y="524588"/>
                </a:moveTo>
                <a:lnTo>
                  <a:pt x="219311" y="288303"/>
                </a:lnTo>
                <a:lnTo>
                  <a:pt x="1" y="510618"/>
                </a:lnTo>
                <a:lnTo>
                  <a:pt x="1" y="431391"/>
                </a:lnTo>
                <a:lnTo>
                  <a:pt x="219311" y="209076"/>
                </a:lnTo>
                <a:lnTo>
                  <a:pt x="452402" y="445361"/>
                </a:lnTo>
                <a:close/>
              </a:path>
            </a:pathLst>
          </a:custGeom>
          <a:solidFill>
            <a:schemeClr val="tx1">
              <a:alpha val="75000"/>
            </a:schemeClr>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Arrow: Down 36">
            <a:extLst>
              <a:ext uri="{FF2B5EF4-FFF2-40B4-BE49-F238E27FC236}">
                <a16:creationId xmlns:a16="http://schemas.microsoft.com/office/drawing/2014/main" id="{66F5C340-75E6-4FE1-A406-6CC41FE52DFC}"/>
              </a:ext>
            </a:extLst>
          </p:cNvPr>
          <p:cNvSpPr/>
          <p:nvPr/>
        </p:nvSpPr>
        <p:spPr>
          <a:xfrm>
            <a:off x="8355101" y="3985951"/>
            <a:ext cx="182880" cy="666045"/>
          </a:xfrm>
          <a:prstGeom prst="downArrow">
            <a:avLst/>
          </a:prstGeom>
          <a:solidFill>
            <a:srgbClr val="2C3749"/>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 Box 10">
            <a:extLst>
              <a:ext uri="{FF2B5EF4-FFF2-40B4-BE49-F238E27FC236}">
                <a16:creationId xmlns:a16="http://schemas.microsoft.com/office/drawing/2014/main" id="{CA60696C-427C-4E48-8350-CC3F9626A3D8}"/>
              </a:ext>
            </a:extLst>
          </p:cNvPr>
          <p:cNvSpPr txBox="1">
            <a:spLocks noChangeArrowheads="1"/>
          </p:cNvSpPr>
          <p:nvPr/>
        </p:nvSpPr>
        <p:spPr bwMode="auto">
          <a:xfrm>
            <a:off x="7324944" y="4773019"/>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2C3749"/>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grpSp>
        <p:nvGrpSpPr>
          <p:cNvPr id="39" name="Group 38">
            <a:extLst>
              <a:ext uri="{FF2B5EF4-FFF2-40B4-BE49-F238E27FC236}">
                <a16:creationId xmlns:a16="http://schemas.microsoft.com/office/drawing/2014/main" id="{D4393765-C6F5-4FC1-B2FE-C8F734E315E8}"/>
              </a:ext>
            </a:extLst>
          </p:cNvPr>
          <p:cNvGrpSpPr/>
          <p:nvPr/>
        </p:nvGrpSpPr>
        <p:grpSpPr>
          <a:xfrm>
            <a:off x="7711734" y="1794933"/>
            <a:ext cx="1463041" cy="2524041"/>
            <a:chOff x="2133601" y="1794933"/>
            <a:chExt cx="1463041" cy="2524041"/>
          </a:xfrm>
        </p:grpSpPr>
        <p:grpSp>
          <p:nvGrpSpPr>
            <p:cNvPr id="40" name="Group 39">
              <a:extLst>
                <a:ext uri="{FF2B5EF4-FFF2-40B4-BE49-F238E27FC236}">
                  <a16:creationId xmlns:a16="http://schemas.microsoft.com/office/drawing/2014/main" id="{5610F5D8-01EB-42F2-8542-A8B99A891F6F}"/>
                </a:ext>
              </a:extLst>
            </p:cNvPr>
            <p:cNvGrpSpPr/>
            <p:nvPr/>
          </p:nvGrpSpPr>
          <p:grpSpPr>
            <a:xfrm>
              <a:off x="2133601" y="1794933"/>
              <a:ext cx="1463041" cy="2524041"/>
              <a:chOff x="2133601" y="1794933"/>
              <a:chExt cx="1463041" cy="2524041"/>
            </a:xfrm>
          </p:grpSpPr>
          <p:sp>
            <p:nvSpPr>
              <p:cNvPr id="42" name="Oval 41">
                <a:extLst>
                  <a:ext uri="{FF2B5EF4-FFF2-40B4-BE49-F238E27FC236}">
                    <a16:creationId xmlns:a16="http://schemas.microsoft.com/office/drawing/2014/main" id="{43C1534F-BF48-4748-9158-73D82FDBFBEE}"/>
                  </a:ext>
                </a:extLst>
              </p:cNvPr>
              <p:cNvSpPr/>
              <p:nvPr/>
            </p:nvSpPr>
            <p:spPr>
              <a:xfrm>
                <a:off x="2270761" y="1979821"/>
                <a:ext cx="1188720" cy="118872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04</a:t>
                </a:r>
              </a:p>
            </p:txBody>
          </p:sp>
          <p:sp>
            <p:nvSpPr>
              <p:cNvPr id="43" name="Freeform: Shape 42">
                <a:extLst>
                  <a:ext uri="{FF2B5EF4-FFF2-40B4-BE49-F238E27FC236}">
                    <a16:creationId xmlns:a16="http://schemas.microsoft.com/office/drawing/2014/main" id="{DE974DAE-2C43-47A2-A625-7589C57A88C5}"/>
                  </a:ext>
                </a:extLst>
              </p:cNvPr>
              <p:cNvSpPr/>
              <p:nvPr/>
            </p:nvSpPr>
            <p:spPr>
              <a:xfrm>
                <a:off x="2133601" y="1794933"/>
                <a:ext cx="1463041" cy="2524041"/>
              </a:xfrm>
              <a:custGeom>
                <a:avLst/>
                <a:gdLst>
                  <a:gd name="connsiteX0" fmla="*/ 731520 w 1463041"/>
                  <a:gd name="connsiteY0" fmla="*/ 184888 h 2524041"/>
                  <a:gd name="connsiteX1" fmla="*/ 137160 w 1463041"/>
                  <a:gd name="connsiteY1" fmla="*/ 779248 h 2524041"/>
                  <a:gd name="connsiteX2" fmla="*/ 731520 w 1463041"/>
                  <a:gd name="connsiteY2" fmla="*/ 1373608 h 2524041"/>
                  <a:gd name="connsiteX3" fmla="*/ 1325880 w 1463041"/>
                  <a:gd name="connsiteY3" fmla="*/ 779248 h 2524041"/>
                  <a:gd name="connsiteX4" fmla="*/ 731520 w 1463041"/>
                  <a:gd name="connsiteY4" fmla="*/ 184888 h 2524041"/>
                  <a:gd name="connsiteX5" fmla="*/ 731520 w 1463041"/>
                  <a:gd name="connsiteY5" fmla="*/ 0 h 2524041"/>
                  <a:gd name="connsiteX6" fmla="*/ 1459263 w 1463041"/>
                  <a:gd name="connsiteY6" fmla="*/ 656727 h 2524041"/>
                  <a:gd name="connsiteX7" fmla="*/ 1461669 w 1463041"/>
                  <a:gd name="connsiteY7" fmla="*/ 704371 h 2524041"/>
                  <a:gd name="connsiteX8" fmla="*/ 1463041 w 1463041"/>
                  <a:gd name="connsiteY8" fmla="*/ 717980 h 2524041"/>
                  <a:gd name="connsiteX9" fmla="*/ 1463041 w 1463041"/>
                  <a:gd name="connsiteY9" fmla="*/ 1833312 h 2524041"/>
                  <a:gd name="connsiteX10" fmla="*/ 1459670 w 1463041"/>
                  <a:gd name="connsiteY10" fmla="*/ 1866752 h 2524041"/>
                  <a:gd name="connsiteX11" fmla="*/ 1459263 w 1463041"/>
                  <a:gd name="connsiteY11" fmla="*/ 1874807 h 2524041"/>
                  <a:gd name="connsiteX12" fmla="*/ 869999 w 1463041"/>
                  <a:gd name="connsiteY12" fmla="*/ 2518444 h 2524041"/>
                  <a:gd name="connsiteX13" fmla="*/ 810788 w 1463041"/>
                  <a:gd name="connsiteY13" fmla="*/ 2524041 h 2524041"/>
                  <a:gd name="connsiteX14" fmla="*/ 810788 w 1463041"/>
                  <a:gd name="connsiteY14" fmla="*/ 2414320 h 2524041"/>
                  <a:gd name="connsiteX15" fmla="*/ 810639 w 1463041"/>
                  <a:gd name="connsiteY15" fmla="*/ 2412846 h 2524041"/>
                  <a:gd name="connsiteX16" fmla="*/ 810379 w 1463041"/>
                  <a:gd name="connsiteY16" fmla="*/ 2407683 h 2524041"/>
                  <a:gd name="connsiteX17" fmla="*/ 731520 w 1463041"/>
                  <a:gd name="connsiteY17" fmla="*/ 2336519 h 2524041"/>
                  <a:gd name="connsiteX18" fmla="*/ 652660 w 1463041"/>
                  <a:gd name="connsiteY18" fmla="*/ 2407683 h 2524041"/>
                  <a:gd name="connsiteX19" fmla="*/ 652399 w 1463041"/>
                  <a:gd name="connsiteY19" fmla="*/ 2412850 h 2524041"/>
                  <a:gd name="connsiteX20" fmla="*/ 652251 w 1463041"/>
                  <a:gd name="connsiteY20" fmla="*/ 2414320 h 2524041"/>
                  <a:gd name="connsiteX21" fmla="*/ 652251 w 1463041"/>
                  <a:gd name="connsiteY21" fmla="*/ 2415785 h 2524041"/>
                  <a:gd name="connsiteX22" fmla="*/ 652251 w 1463041"/>
                  <a:gd name="connsiteY22" fmla="*/ 2415788 h 2524041"/>
                  <a:gd name="connsiteX23" fmla="*/ 652251 w 1463041"/>
                  <a:gd name="connsiteY23" fmla="*/ 2415790 h 2524041"/>
                  <a:gd name="connsiteX24" fmla="*/ 652251 w 1463041"/>
                  <a:gd name="connsiteY24" fmla="*/ 2524041 h 2524041"/>
                  <a:gd name="connsiteX25" fmla="*/ 593042 w 1463041"/>
                  <a:gd name="connsiteY25" fmla="*/ 2518444 h 2524041"/>
                  <a:gd name="connsiteX26" fmla="*/ 3777 w 1463041"/>
                  <a:gd name="connsiteY26" fmla="*/ 1874807 h 2524041"/>
                  <a:gd name="connsiteX27" fmla="*/ 3368 w 1463041"/>
                  <a:gd name="connsiteY27" fmla="*/ 1866712 h 2524041"/>
                  <a:gd name="connsiteX28" fmla="*/ 1 w 1463041"/>
                  <a:gd name="connsiteY28" fmla="*/ 1833312 h 2524041"/>
                  <a:gd name="connsiteX29" fmla="*/ 1 w 1463041"/>
                  <a:gd name="connsiteY29" fmla="*/ 1800033 h 2524041"/>
                  <a:gd name="connsiteX30" fmla="*/ 0 w 1463041"/>
                  <a:gd name="connsiteY30" fmla="*/ 1800013 h 2524041"/>
                  <a:gd name="connsiteX31" fmla="*/ 1 w 1463041"/>
                  <a:gd name="connsiteY31" fmla="*/ 1799993 h 2524041"/>
                  <a:gd name="connsiteX32" fmla="*/ 1 w 1463041"/>
                  <a:gd name="connsiteY32" fmla="*/ 731540 h 2524041"/>
                  <a:gd name="connsiteX33" fmla="*/ 0 w 1463041"/>
                  <a:gd name="connsiteY33" fmla="*/ 731520 h 2524041"/>
                  <a:gd name="connsiteX34" fmla="*/ 1 w 1463041"/>
                  <a:gd name="connsiteY34" fmla="*/ 731500 h 2524041"/>
                  <a:gd name="connsiteX35" fmla="*/ 1 w 1463041"/>
                  <a:gd name="connsiteY35" fmla="*/ 717980 h 2524041"/>
                  <a:gd name="connsiteX36" fmla="*/ 1369 w 1463041"/>
                  <a:gd name="connsiteY36" fmla="*/ 704411 h 2524041"/>
                  <a:gd name="connsiteX37" fmla="*/ 3777 w 1463041"/>
                  <a:gd name="connsiteY37" fmla="*/ 656727 h 2524041"/>
                  <a:gd name="connsiteX38" fmla="*/ 731520 w 1463041"/>
                  <a:gd name="connsiteY38" fmla="*/ 0 h 2524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463041" h="2524041">
                    <a:moveTo>
                      <a:pt x="731520" y="184888"/>
                    </a:moveTo>
                    <a:cubicBezTo>
                      <a:pt x="403264" y="184888"/>
                      <a:pt x="137160" y="450992"/>
                      <a:pt x="137160" y="779248"/>
                    </a:cubicBezTo>
                    <a:cubicBezTo>
                      <a:pt x="137160" y="1107504"/>
                      <a:pt x="403264" y="1373608"/>
                      <a:pt x="731520" y="1373608"/>
                    </a:cubicBezTo>
                    <a:cubicBezTo>
                      <a:pt x="1059776" y="1373608"/>
                      <a:pt x="1325880" y="1107504"/>
                      <a:pt x="1325880" y="779248"/>
                    </a:cubicBezTo>
                    <a:cubicBezTo>
                      <a:pt x="1325880" y="450992"/>
                      <a:pt x="1059776" y="184888"/>
                      <a:pt x="731520" y="184888"/>
                    </a:cubicBezTo>
                    <a:close/>
                    <a:moveTo>
                      <a:pt x="731520" y="0"/>
                    </a:moveTo>
                    <a:cubicBezTo>
                      <a:pt x="1110277" y="0"/>
                      <a:pt x="1421802" y="287853"/>
                      <a:pt x="1459263" y="656727"/>
                    </a:cubicBezTo>
                    <a:lnTo>
                      <a:pt x="1461669" y="704371"/>
                    </a:lnTo>
                    <a:lnTo>
                      <a:pt x="1463041" y="717980"/>
                    </a:lnTo>
                    <a:lnTo>
                      <a:pt x="1463041" y="1833312"/>
                    </a:lnTo>
                    <a:lnTo>
                      <a:pt x="1459670" y="1866752"/>
                    </a:lnTo>
                    <a:lnTo>
                      <a:pt x="1459263" y="1874807"/>
                    </a:lnTo>
                    <a:cubicBezTo>
                      <a:pt x="1426485" y="2197571"/>
                      <a:pt x="1183876" y="2458304"/>
                      <a:pt x="869999" y="2518444"/>
                    </a:cubicBezTo>
                    <a:lnTo>
                      <a:pt x="810788" y="2524041"/>
                    </a:lnTo>
                    <a:lnTo>
                      <a:pt x="810788" y="2414320"/>
                    </a:lnTo>
                    <a:lnTo>
                      <a:pt x="810639" y="2412846"/>
                    </a:lnTo>
                    <a:lnTo>
                      <a:pt x="810379" y="2407683"/>
                    </a:lnTo>
                    <a:cubicBezTo>
                      <a:pt x="806319" y="2367711"/>
                      <a:pt x="772562" y="2336519"/>
                      <a:pt x="731520" y="2336519"/>
                    </a:cubicBezTo>
                    <a:cubicBezTo>
                      <a:pt x="690477" y="2336519"/>
                      <a:pt x="656720" y="2367711"/>
                      <a:pt x="652660" y="2407683"/>
                    </a:cubicBezTo>
                    <a:lnTo>
                      <a:pt x="652399" y="2412850"/>
                    </a:lnTo>
                    <a:lnTo>
                      <a:pt x="652251" y="2414320"/>
                    </a:lnTo>
                    <a:lnTo>
                      <a:pt x="652251" y="2415785"/>
                    </a:lnTo>
                    <a:lnTo>
                      <a:pt x="652251" y="2415788"/>
                    </a:lnTo>
                    <a:lnTo>
                      <a:pt x="652251" y="2415790"/>
                    </a:lnTo>
                    <a:lnTo>
                      <a:pt x="652251" y="2524041"/>
                    </a:lnTo>
                    <a:lnTo>
                      <a:pt x="593042" y="2518444"/>
                    </a:lnTo>
                    <a:cubicBezTo>
                      <a:pt x="279165" y="2458304"/>
                      <a:pt x="36556" y="2197571"/>
                      <a:pt x="3777" y="1874807"/>
                    </a:cubicBezTo>
                    <a:lnTo>
                      <a:pt x="3368" y="1866712"/>
                    </a:lnTo>
                    <a:lnTo>
                      <a:pt x="1" y="1833312"/>
                    </a:lnTo>
                    <a:lnTo>
                      <a:pt x="1" y="1800033"/>
                    </a:lnTo>
                    <a:lnTo>
                      <a:pt x="0" y="1800013"/>
                    </a:lnTo>
                    <a:lnTo>
                      <a:pt x="1" y="1799993"/>
                    </a:lnTo>
                    <a:lnTo>
                      <a:pt x="1" y="731540"/>
                    </a:lnTo>
                    <a:lnTo>
                      <a:pt x="0" y="731520"/>
                    </a:lnTo>
                    <a:lnTo>
                      <a:pt x="1" y="731500"/>
                    </a:lnTo>
                    <a:lnTo>
                      <a:pt x="1" y="717980"/>
                    </a:lnTo>
                    <a:lnTo>
                      <a:pt x="1369" y="704411"/>
                    </a:lnTo>
                    <a:lnTo>
                      <a:pt x="3777" y="656727"/>
                    </a:lnTo>
                    <a:cubicBezTo>
                      <a:pt x="41238" y="287853"/>
                      <a:pt x="352764" y="0"/>
                      <a:pt x="731520" y="0"/>
                    </a:cubicBezTo>
                    <a:close/>
                  </a:path>
                </a:pathLst>
              </a:custGeom>
              <a:solidFill>
                <a:srgbClr val="2C3749"/>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1" name="Text Box 10">
              <a:extLst>
                <a:ext uri="{FF2B5EF4-FFF2-40B4-BE49-F238E27FC236}">
                  <a16:creationId xmlns:a16="http://schemas.microsoft.com/office/drawing/2014/main" id="{36A4F323-BD14-4424-9770-1ACF9211C38A}"/>
                </a:ext>
              </a:extLst>
            </p:cNvPr>
            <p:cNvSpPr txBox="1">
              <a:spLocks noChangeArrowheads="1"/>
            </p:cNvSpPr>
            <p:nvPr/>
          </p:nvSpPr>
          <p:spPr bwMode="auto">
            <a:xfrm>
              <a:off x="2356765" y="3257146"/>
              <a:ext cx="1016710" cy="707886"/>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1"/>
                  </a:solidFill>
                  <a:latin typeface="Candara" panose="020E0502030303020204" pitchFamily="34" charset="0"/>
                </a:rPr>
                <a:t>Lorem ipsum dolor sit amet</a:t>
              </a:r>
            </a:p>
          </p:txBody>
        </p:sp>
      </p:grpSp>
      <p:sp>
        <p:nvSpPr>
          <p:cNvPr id="44" name="Freeform 11">
            <a:extLst>
              <a:ext uri="{FF2B5EF4-FFF2-40B4-BE49-F238E27FC236}">
                <a16:creationId xmlns:a16="http://schemas.microsoft.com/office/drawing/2014/main" id="{C7B50853-5E92-495A-85FC-A3379753FE8E}"/>
              </a:ext>
            </a:extLst>
          </p:cNvPr>
          <p:cNvSpPr>
            <a:spLocks noChangeAspect="1"/>
          </p:cNvSpPr>
          <p:nvPr/>
        </p:nvSpPr>
        <p:spPr>
          <a:xfrm rot="5400000">
            <a:off x="9423838" y="2891893"/>
            <a:ext cx="365760" cy="330123"/>
          </a:xfrm>
          <a:custGeom>
            <a:avLst/>
            <a:gdLst>
              <a:gd name="connsiteX0" fmla="*/ 452401 w 452402"/>
              <a:gd name="connsiteY0" fmla="*/ 315511 h 524588"/>
              <a:gd name="connsiteX1" fmla="*/ 219310 w 452402"/>
              <a:gd name="connsiteY1" fmla="*/ 79226 h 524588"/>
              <a:gd name="connsiteX2" fmla="*/ 0 w 452402"/>
              <a:gd name="connsiteY2" fmla="*/ 301541 h 524588"/>
              <a:gd name="connsiteX3" fmla="*/ 0 w 452402"/>
              <a:gd name="connsiteY3" fmla="*/ 222315 h 524588"/>
              <a:gd name="connsiteX4" fmla="*/ 219310 w 452402"/>
              <a:gd name="connsiteY4" fmla="*/ 0 h 524588"/>
              <a:gd name="connsiteX5" fmla="*/ 452401 w 452402"/>
              <a:gd name="connsiteY5" fmla="*/ 236285 h 524588"/>
              <a:gd name="connsiteX6" fmla="*/ 452402 w 452402"/>
              <a:gd name="connsiteY6" fmla="*/ 524588 h 524588"/>
              <a:gd name="connsiteX7" fmla="*/ 219311 w 452402"/>
              <a:gd name="connsiteY7" fmla="*/ 288303 h 524588"/>
              <a:gd name="connsiteX8" fmla="*/ 1 w 452402"/>
              <a:gd name="connsiteY8" fmla="*/ 510618 h 524588"/>
              <a:gd name="connsiteX9" fmla="*/ 1 w 452402"/>
              <a:gd name="connsiteY9" fmla="*/ 431391 h 524588"/>
              <a:gd name="connsiteX10" fmla="*/ 219311 w 452402"/>
              <a:gd name="connsiteY10" fmla="*/ 209076 h 524588"/>
              <a:gd name="connsiteX11" fmla="*/ 452402 w 452402"/>
              <a:gd name="connsiteY11" fmla="*/ 445361 h 524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2402" h="524588">
                <a:moveTo>
                  <a:pt x="452401" y="315511"/>
                </a:moveTo>
                <a:lnTo>
                  <a:pt x="219310" y="79226"/>
                </a:lnTo>
                <a:lnTo>
                  <a:pt x="0" y="301541"/>
                </a:lnTo>
                <a:lnTo>
                  <a:pt x="0" y="222315"/>
                </a:lnTo>
                <a:lnTo>
                  <a:pt x="219310" y="0"/>
                </a:lnTo>
                <a:lnTo>
                  <a:pt x="452401" y="236285"/>
                </a:lnTo>
                <a:close/>
                <a:moveTo>
                  <a:pt x="452402" y="524588"/>
                </a:moveTo>
                <a:lnTo>
                  <a:pt x="219311" y="288303"/>
                </a:lnTo>
                <a:lnTo>
                  <a:pt x="1" y="510618"/>
                </a:lnTo>
                <a:lnTo>
                  <a:pt x="1" y="431391"/>
                </a:lnTo>
                <a:lnTo>
                  <a:pt x="219311" y="209076"/>
                </a:lnTo>
                <a:lnTo>
                  <a:pt x="452402" y="445361"/>
                </a:lnTo>
                <a:close/>
              </a:path>
            </a:pathLst>
          </a:custGeom>
          <a:solidFill>
            <a:schemeClr val="tx1">
              <a:alpha val="75000"/>
            </a:schemeClr>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5" name="Arrow: Down 44">
            <a:extLst>
              <a:ext uri="{FF2B5EF4-FFF2-40B4-BE49-F238E27FC236}">
                <a16:creationId xmlns:a16="http://schemas.microsoft.com/office/drawing/2014/main" id="{5C42A480-1202-4881-88AD-6FAB4FB68F3E}"/>
              </a:ext>
            </a:extLst>
          </p:cNvPr>
          <p:cNvSpPr/>
          <p:nvPr/>
        </p:nvSpPr>
        <p:spPr>
          <a:xfrm>
            <a:off x="10659629" y="3985951"/>
            <a:ext cx="182880" cy="666045"/>
          </a:xfrm>
          <a:prstGeom prst="downArrow">
            <a:avLst/>
          </a:prstGeom>
          <a:solidFill>
            <a:srgbClr val="62768F"/>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 Box 10">
            <a:extLst>
              <a:ext uri="{FF2B5EF4-FFF2-40B4-BE49-F238E27FC236}">
                <a16:creationId xmlns:a16="http://schemas.microsoft.com/office/drawing/2014/main" id="{3981DBE1-02F5-4876-9923-AA9BF06AF361}"/>
              </a:ext>
            </a:extLst>
          </p:cNvPr>
          <p:cNvSpPr txBox="1">
            <a:spLocks noChangeArrowheads="1"/>
          </p:cNvSpPr>
          <p:nvPr/>
        </p:nvSpPr>
        <p:spPr bwMode="auto">
          <a:xfrm>
            <a:off x="9629472" y="4773019"/>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62768F"/>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grpSp>
        <p:nvGrpSpPr>
          <p:cNvPr id="47" name="Group 46">
            <a:extLst>
              <a:ext uri="{FF2B5EF4-FFF2-40B4-BE49-F238E27FC236}">
                <a16:creationId xmlns:a16="http://schemas.microsoft.com/office/drawing/2014/main" id="{5EB119E8-EAF1-4E92-8ACC-0D0791BDCA56}"/>
              </a:ext>
            </a:extLst>
          </p:cNvPr>
          <p:cNvGrpSpPr/>
          <p:nvPr/>
        </p:nvGrpSpPr>
        <p:grpSpPr>
          <a:xfrm>
            <a:off x="10016262" y="1794933"/>
            <a:ext cx="1463041" cy="2524041"/>
            <a:chOff x="2133601" y="1794933"/>
            <a:chExt cx="1463041" cy="2524041"/>
          </a:xfrm>
        </p:grpSpPr>
        <p:grpSp>
          <p:nvGrpSpPr>
            <p:cNvPr id="48" name="Group 47">
              <a:extLst>
                <a:ext uri="{FF2B5EF4-FFF2-40B4-BE49-F238E27FC236}">
                  <a16:creationId xmlns:a16="http://schemas.microsoft.com/office/drawing/2014/main" id="{C1CC31BC-D280-4DBD-8A94-AE3828E3288B}"/>
                </a:ext>
              </a:extLst>
            </p:cNvPr>
            <p:cNvGrpSpPr/>
            <p:nvPr/>
          </p:nvGrpSpPr>
          <p:grpSpPr>
            <a:xfrm>
              <a:off x="2133601" y="1794933"/>
              <a:ext cx="1463041" cy="2524041"/>
              <a:chOff x="2133601" y="1794933"/>
              <a:chExt cx="1463041" cy="2524041"/>
            </a:xfrm>
          </p:grpSpPr>
          <p:sp>
            <p:nvSpPr>
              <p:cNvPr id="50" name="Oval 49">
                <a:extLst>
                  <a:ext uri="{FF2B5EF4-FFF2-40B4-BE49-F238E27FC236}">
                    <a16:creationId xmlns:a16="http://schemas.microsoft.com/office/drawing/2014/main" id="{32FF67BD-51FE-4973-8BEC-0BF37C0FFE6F}"/>
                  </a:ext>
                </a:extLst>
              </p:cNvPr>
              <p:cNvSpPr/>
              <p:nvPr/>
            </p:nvSpPr>
            <p:spPr>
              <a:xfrm>
                <a:off x="2270761" y="1979821"/>
                <a:ext cx="1188720" cy="118872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05</a:t>
                </a:r>
              </a:p>
            </p:txBody>
          </p:sp>
          <p:sp>
            <p:nvSpPr>
              <p:cNvPr id="51" name="Freeform: Shape 50">
                <a:extLst>
                  <a:ext uri="{FF2B5EF4-FFF2-40B4-BE49-F238E27FC236}">
                    <a16:creationId xmlns:a16="http://schemas.microsoft.com/office/drawing/2014/main" id="{BD29A3FC-5AC7-4783-9E89-EAEAB33328BB}"/>
                  </a:ext>
                </a:extLst>
              </p:cNvPr>
              <p:cNvSpPr/>
              <p:nvPr/>
            </p:nvSpPr>
            <p:spPr>
              <a:xfrm>
                <a:off x="2133601" y="1794933"/>
                <a:ext cx="1463041" cy="2524041"/>
              </a:xfrm>
              <a:custGeom>
                <a:avLst/>
                <a:gdLst>
                  <a:gd name="connsiteX0" fmla="*/ 731520 w 1463041"/>
                  <a:gd name="connsiteY0" fmla="*/ 184888 h 2524041"/>
                  <a:gd name="connsiteX1" fmla="*/ 137160 w 1463041"/>
                  <a:gd name="connsiteY1" fmla="*/ 779248 h 2524041"/>
                  <a:gd name="connsiteX2" fmla="*/ 731520 w 1463041"/>
                  <a:gd name="connsiteY2" fmla="*/ 1373608 h 2524041"/>
                  <a:gd name="connsiteX3" fmla="*/ 1325880 w 1463041"/>
                  <a:gd name="connsiteY3" fmla="*/ 779248 h 2524041"/>
                  <a:gd name="connsiteX4" fmla="*/ 731520 w 1463041"/>
                  <a:gd name="connsiteY4" fmla="*/ 184888 h 2524041"/>
                  <a:gd name="connsiteX5" fmla="*/ 731520 w 1463041"/>
                  <a:gd name="connsiteY5" fmla="*/ 0 h 2524041"/>
                  <a:gd name="connsiteX6" fmla="*/ 1459263 w 1463041"/>
                  <a:gd name="connsiteY6" fmla="*/ 656727 h 2524041"/>
                  <a:gd name="connsiteX7" fmla="*/ 1461669 w 1463041"/>
                  <a:gd name="connsiteY7" fmla="*/ 704371 h 2524041"/>
                  <a:gd name="connsiteX8" fmla="*/ 1463041 w 1463041"/>
                  <a:gd name="connsiteY8" fmla="*/ 717980 h 2524041"/>
                  <a:gd name="connsiteX9" fmla="*/ 1463041 w 1463041"/>
                  <a:gd name="connsiteY9" fmla="*/ 1833312 h 2524041"/>
                  <a:gd name="connsiteX10" fmla="*/ 1459670 w 1463041"/>
                  <a:gd name="connsiteY10" fmla="*/ 1866752 h 2524041"/>
                  <a:gd name="connsiteX11" fmla="*/ 1459263 w 1463041"/>
                  <a:gd name="connsiteY11" fmla="*/ 1874807 h 2524041"/>
                  <a:gd name="connsiteX12" fmla="*/ 869999 w 1463041"/>
                  <a:gd name="connsiteY12" fmla="*/ 2518444 h 2524041"/>
                  <a:gd name="connsiteX13" fmla="*/ 810788 w 1463041"/>
                  <a:gd name="connsiteY13" fmla="*/ 2524041 h 2524041"/>
                  <a:gd name="connsiteX14" fmla="*/ 810788 w 1463041"/>
                  <a:gd name="connsiteY14" fmla="*/ 2414320 h 2524041"/>
                  <a:gd name="connsiteX15" fmla="*/ 810639 w 1463041"/>
                  <a:gd name="connsiteY15" fmla="*/ 2412846 h 2524041"/>
                  <a:gd name="connsiteX16" fmla="*/ 810379 w 1463041"/>
                  <a:gd name="connsiteY16" fmla="*/ 2407683 h 2524041"/>
                  <a:gd name="connsiteX17" fmla="*/ 731520 w 1463041"/>
                  <a:gd name="connsiteY17" fmla="*/ 2336519 h 2524041"/>
                  <a:gd name="connsiteX18" fmla="*/ 652660 w 1463041"/>
                  <a:gd name="connsiteY18" fmla="*/ 2407683 h 2524041"/>
                  <a:gd name="connsiteX19" fmla="*/ 652399 w 1463041"/>
                  <a:gd name="connsiteY19" fmla="*/ 2412850 h 2524041"/>
                  <a:gd name="connsiteX20" fmla="*/ 652251 w 1463041"/>
                  <a:gd name="connsiteY20" fmla="*/ 2414320 h 2524041"/>
                  <a:gd name="connsiteX21" fmla="*/ 652251 w 1463041"/>
                  <a:gd name="connsiteY21" fmla="*/ 2415785 h 2524041"/>
                  <a:gd name="connsiteX22" fmla="*/ 652251 w 1463041"/>
                  <a:gd name="connsiteY22" fmla="*/ 2415788 h 2524041"/>
                  <a:gd name="connsiteX23" fmla="*/ 652251 w 1463041"/>
                  <a:gd name="connsiteY23" fmla="*/ 2415790 h 2524041"/>
                  <a:gd name="connsiteX24" fmla="*/ 652251 w 1463041"/>
                  <a:gd name="connsiteY24" fmla="*/ 2524041 h 2524041"/>
                  <a:gd name="connsiteX25" fmla="*/ 593042 w 1463041"/>
                  <a:gd name="connsiteY25" fmla="*/ 2518444 h 2524041"/>
                  <a:gd name="connsiteX26" fmla="*/ 3777 w 1463041"/>
                  <a:gd name="connsiteY26" fmla="*/ 1874807 h 2524041"/>
                  <a:gd name="connsiteX27" fmla="*/ 3368 w 1463041"/>
                  <a:gd name="connsiteY27" fmla="*/ 1866712 h 2524041"/>
                  <a:gd name="connsiteX28" fmla="*/ 1 w 1463041"/>
                  <a:gd name="connsiteY28" fmla="*/ 1833312 h 2524041"/>
                  <a:gd name="connsiteX29" fmla="*/ 1 w 1463041"/>
                  <a:gd name="connsiteY29" fmla="*/ 1800033 h 2524041"/>
                  <a:gd name="connsiteX30" fmla="*/ 0 w 1463041"/>
                  <a:gd name="connsiteY30" fmla="*/ 1800013 h 2524041"/>
                  <a:gd name="connsiteX31" fmla="*/ 1 w 1463041"/>
                  <a:gd name="connsiteY31" fmla="*/ 1799993 h 2524041"/>
                  <a:gd name="connsiteX32" fmla="*/ 1 w 1463041"/>
                  <a:gd name="connsiteY32" fmla="*/ 731540 h 2524041"/>
                  <a:gd name="connsiteX33" fmla="*/ 0 w 1463041"/>
                  <a:gd name="connsiteY33" fmla="*/ 731520 h 2524041"/>
                  <a:gd name="connsiteX34" fmla="*/ 1 w 1463041"/>
                  <a:gd name="connsiteY34" fmla="*/ 731500 h 2524041"/>
                  <a:gd name="connsiteX35" fmla="*/ 1 w 1463041"/>
                  <a:gd name="connsiteY35" fmla="*/ 717980 h 2524041"/>
                  <a:gd name="connsiteX36" fmla="*/ 1369 w 1463041"/>
                  <a:gd name="connsiteY36" fmla="*/ 704411 h 2524041"/>
                  <a:gd name="connsiteX37" fmla="*/ 3777 w 1463041"/>
                  <a:gd name="connsiteY37" fmla="*/ 656727 h 2524041"/>
                  <a:gd name="connsiteX38" fmla="*/ 731520 w 1463041"/>
                  <a:gd name="connsiteY38" fmla="*/ 0 h 2524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463041" h="2524041">
                    <a:moveTo>
                      <a:pt x="731520" y="184888"/>
                    </a:moveTo>
                    <a:cubicBezTo>
                      <a:pt x="403264" y="184888"/>
                      <a:pt x="137160" y="450992"/>
                      <a:pt x="137160" y="779248"/>
                    </a:cubicBezTo>
                    <a:cubicBezTo>
                      <a:pt x="137160" y="1107504"/>
                      <a:pt x="403264" y="1373608"/>
                      <a:pt x="731520" y="1373608"/>
                    </a:cubicBezTo>
                    <a:cubicBezTo>
                      <a:pt x="1059776" y="1373608"/>
                      <a:pt x="1325880" y="1107504"/>
                      <a:pt x="1325880" y="779248"/>
                    </a:cubicBezTo>
                    <a:cubicBezTo>
                      <a:pt x="1325880" y="450992"/>
                      <a:pt x="1059776" y="184888"/>
                      <a:pt x="731520" y="184888"/>
                    </a:cubicBezTo>
                    <a:close/>
                    <a:moveTo>
                      <a:pt x="731520" y="0"/>
                    </a:moveTo>
                    <a:cubicBezTo>
                      <a:pt x="1110277" y="0"/>
                      <a:pt x="1421802" y="287853"/>
                      <a:pt x="1459263" y="656727"/>
                    </a:cubicBezTo>
                    <a:lnTo>
                      <a:pt x="1461669" y="704371"/>
                    </a:lnTo>
                    <a:lnTo>
                      <a:pt x="1463041" y="717980"/>
                    </a:lnTo>
                    <a:lnTo>
                      <a:pt x="1463041" y="1833312"/>
                    </a:lnTo>
                    <a:lnTo>
                      <a:pt x="1459670" y="1866752"/>
                    </a:lnTo>
                    <a:lnTo>
                      <a:pt x="1459263" y="1874807"/>
                    </a:lnTo>
                    <a:cubicBezTo>
                      <a:pt x="1426485" y="2197571"/>
                      <a:pt x="1183876" y="2458304"/>
                      <a:pt x="869999" y="2518444"/>
                    </a:cubicBezTo>
                    <a:lnTo>
                      <a:pt x="810788" y="2524041"/>
                    </a:lnTo>
                    <a:lnTo>
                      <a:pt x="810788" y="2414320"/>
                    </a:lnTo>
                    <a:lnTo>
                      <a:pt x="810639" y="2412846"/>
                    </a:lnTo>
                    <a:lnTo>
                      <a:pt x="810379" y="2407683"/>
                    </a:lnTo>
                    <a:cubicBezTo>
                      <a:pt x="806319" y="2367711"/>
                      <a:pt x="772562" y="2336519"/>
                      <a:pt x="731520" y="2336519"/>
                    </a:cubicBezTo>
                    <a:cubicBezTo>
                      <a:pt x="690477" y="2336519"/>
                      <a:pt x="656720" y="2367711"/>
                      <a:pt x="652660" y="2407683"/>
                    </a:cubicBezTo>
                    <a:lnTo>
                      <a:pt x="652399" y="2412850"/>
                    </a:lnTo>
                    <a:lnTo>
                      <a:pt x="652251" y="2414320"/>
                    </a:lnTo>
                    <a:lnTo>
                      <a:pt x="652251" y="2415785"/>
                    </a:lnTo>
                    <a:lnTo>
                      <a:pt x="652251" y="2415788"/>
                    </a:lnTo>
                    <a:lnTo>
                      <a:pt x="652251" y="2415790"/>
                    </a:lnTo>
                    <a:lnTo>
                      <a:pt x="652251" y="2524041"/>
                    </a:lnTo>
                    <a:lnTo>
                      <a:pt x="593042" y="2518444"/>
                    </a:lnTo>
                    <a:cubicBezTo>
                      <a:pt x="279165" y="2458304"/>
                      <a:pt x="36556" y="2197571"/>
                      <a:pt x="3777" y="1874807"/>
                    </a:cubicBezTo>
                    <a:lnTo>
                      <a:pt x="3368" y="1866712"/>
                    </a:lnTo>
                    <a:lnTo>
                      <a:pt x="1" y="1833312"/>
                    </a:lnTo>
                    <a:lnTo>
                      <a:pt x="1" y="1800033"/>
                    </a:lnTo>
                    <a:lnTo>
                      <a:pt x="0" y="1800013"/>
                    </a:lnTo>
                    <a:lnTo>
                      <a:pt x="1" y="1799993"/>
                    </a:lnTo>
                    <a:lnTo>
                      <a:pt x="1" y="731540"/>
                    </a:lnTo>
                    <a:lnTo>
                      <a:pt x="0" y="731520"/>
                    </a:lnTo>
                    <a:lnTo>
                      <a:pt x="1" y="731500"/>
                    </a:lnTo>
                    <a:lnTo>
                      <a:pt x="1" y="717980"/>
                    </a:lnTo>
                    <a:lnTo>
                      <a:pt x="1369" y="704411"/>
                    </a:lnTo>
                    <a:lnTo>
                      <a:pt x="3777" y="656727"/>
                    </a:lnTo>
                    <a:cubicBezTo>
                      <a:pt x="41238" y="287853"/>
                      <a:pt x="352764" y="0"/>
                      <a:pt x="731520" y="0"/>
                    </a:cubicBezTo>
                    <a:close/>
                  </a:path>
                </a:pathLst>
              </a:custGeom>
              <a:solidFill>
                <a:srgbClr val="62768F"/>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9" name="Text Box 10">
              <a:extLst>
                <a:ext uri="{FF2B5EF4-FFF2-40B4-BE49-F238E27FC236}">
                  <a16:creationId xmlns:a16="http://schemas.microsoft.com/office/drawing/2014/main" id="{0F47EAE4-EF77-4114-8F8E-1917285D41B3}"/>
                </a:ext>
              </a:extLst>
            </p:cNvPr>
            <p:cNvSpPr txBox="1">
              <a:spLocks noChangeArrowheads="1"/>
            </p:cNvSpPr>
            <p:nvPr/>
          </p:nvSpPr>
          <p:spPr bwMode="auto">
            <a:xfrm>
              <a:off x="2356765" y="3257146"/>
              <a:ext cx="1016710" cy="707886"/>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1"/>
                  </a:solidFill>
                  <a:latin typeface="Candara" panose="020E0502030303020204" pitchFamily="34" charset="0"/>
                </a:rPr>
                <a:t>Lorem ipsum dolor sit amet</a:t>
              </a:r>
            </a:p>
          </p:txBody>
        </p:sp>
      </p:grpSp>
      <p:pic>
        <p:nvPicPr>
          <p:cNvPr id="52" name="Picture 51">
            <a:hlinkClick r:id="rId2"/>
            <a:extLst>
              <a:ext uri="{FF2B5EF4-FFF2-40B4-BE49-F238E27FC236}">
                <a16:creationId xmlns:a16="http://schemas.microsoft.com/office/drawing/2014/main" id="{85C1F2D6-11DA-4642-B2A7-7E6137244FA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312131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fade">
                                      <p:cBhvr>
                                        <p:cTn id="11" dur="1000"/>
                                        <p:tgtEl>
                                          <p:spTgt spid="20"/>
                                        </p:tgtEl>
                                      </p:cBhvr>
                                    </p:animEffect>
                                    <p:anim calcmode="lin" valueType="num">
                                      <p:cBhvr>
                                        <p:cTn id="12" dur="1000" fill="hold"/>
                                        <p:tgtEl>
                                          <p:spTgt spid="20"/>
                                        </p:tgtEl>
                                        <p:attrNameLst>
                                          <p:attrName>ppt_x</p:attrName>
                                        </p:attrNameLst>
                                      </p:cBhvr>
                                      <p:tavLst>
                                        <p:tav tm="0">
                                          <p:val>
                                            <p:strVal val="#ppt_x"/>
                                          </p:val>
                                        </p:tav>
                                        <p:tav tm="100000">
                                          <p:val>
                                            <p:strVal val="#ppt_x"/>
                                          </p:val>
                                        </p:tav>
                                      </p:tavLst>
                                    </p:anim>
                                    <p:anim calcmode="lin" valueType="num">
                                      <p:cBhvr>
                                        <p:cTn id="13" dur="1000" fill="hold"/>
                                        <p:tgtEl>
                                          <p:spTgt spid="20"/>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7" presetClass="entr" presetSubtype="0"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000"/>
                                        <p:tgtEl>
                                          <p:spTgt spid="15"/>
                                        </p:tgtEl>
                                      </p:cBhvr>
                                    </p:animEffect>
                                    <p:anim calcmode="lin" valueType="num">
                                      <p:cBhvr>
                                        <p:cTn id="18" dur="1000" fill="hold"/>
                                        <p:tgtEl>
                                          <p:spTgt spid="15"/>
                                        </p:tgtEl>
                                        <p:attrNameLst>
                                          <p:attrName>ppt_x</p:attrName>
                                        </p:attrNameLst>
                                      </p:cBhvr>
                                      <p:tavLst>
                                        <p:tav tm="0">
                                          <p:val>
                                            <p:strVal val="#ppt_x"/>
                                          </p:val>
                                        </p:tav>
                                        <p:tav tm="100000">
                                          <p:val>
                                            <p:strVal val="#ppt_x"/>
                                          </p:val>
                                        </p:tav>
                                      </p:tavLst>
                                    </p:anim>
                                    <p:anim calcmode="lin" valueType="num">
                                      <p:cBhvr>
                                        <p:cTn id="19" dur="1000" fill="hold"/>
                                        <p:tgtEl>
                                          <p:spTgt spid="15"/>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22" presetClass="entr" presetSubtype="1"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wipe(up)">
                                      <p:cBhvr>
                                        <p:cTn id="23" dur="500"/>
                                        <p:tgtEl>
                                          <p:spTgt spid="17"/>
                                        </p:tgtEl>
                                      </p:cBhvr>
                                    </p:animEffect>
                                  </p:childTnLst>
                                </p:cTn>
                              </p:par>
                            </p:childTnLst>
                          </p:cTn>
                        </p:par>
                        <p:par>
                          <p:cTn id="24" fill="hold">
                            <p:stCondLst>
                              <p:cond delay="3000"/>
                            </p:stCondLst>
                            <p:childTnLst>
                              <p:par>
                                <p:cTn id="25" presetID="2" presetClass="entr" presetSubtype="8" fill="hold" grpId="0" nodeType="after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500" fill="hold"/>
                                        <p:tgtEl>
                                          <p:spTgt spid="19"/>
                                        </p:tgtEl>
                                        <p:attrNameLst>
                                          <p:attrName>ppt_x</p:attrName>
                                        </p:attrNameLst>
                                      </p:cBhvr>
                                      <p:tavLst>
                                        <p:tav tm="0">
                                          <p:val>
                                            <p:strVal val="0-#ppt_w/2"/>
                                          </p:val>
                                        </p:tav>
                                        <p:tav tm="100000">
                                          <p:val>
                                            <p:strVal val="#ppt_x"/>
                                          </p:val>
                                        </p:tav>
                                      </p:tavLst>
                                    </p:anim>
                                    <p:anim calcmode="lin" valueType="num">
                                      <p:cBhvr additive="base">
                                        <p:cTn id="28" dur="500" fill="hold"/>
                                        <p:tgtEl>
                                          <p:spTgt spid="19"/>
                                        </p:tgtEl>
                                        <p:attrNameLst>
                                          <p:attrName>ppt_y</p:attrName>
                                        </p:attrNameLst>
                                      </p:cBhvr>
                                      <p:tavLst>
                                        <p:tav tm="0">
                                          <p:val>
                                            <p:strVal val="#ppt_y"/>
                                          </p:val>
                                        </p:tav>
                                        <p:tav tm="100000">
                                          <p:val>
                                            <p:strVal val="#ppt_y"/>
                                          </p:val>
                                        </p:tav>
                                      </p:tavLst>
                                    </p:anim>
                                  </p:childTnLst>
                                </p:cTn>
                              </p:par>
                            </p:childTnLst>
                          </p:cTn>
                        </p:par>
                        <p:par>
                          <p:cTn id="29" fill="hold">
                            <p:stCondLst>
                              <p:cond delay="3500"/>
                            </p:stCondLst>
                            <p:childTnLst>
                              <p:par>
                                <p:cTn id="30" presetID="42" presetClass="entr" presetSubtype="0" fill="hold"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fade">
                                      <p:cBhvr>
                                        <p:cTn id="32" dur="1000"/>
                                        <p:tgtEl>
                                          <p:spTgt spid="23"/>
                                        </p:tgtEl>
                                      </p:cBhvr>
                                    </p:animEffect>
                                    <p:anim calcmode="lin" valueType="num">
                                      <p:cBhvr>
                                        <p:cTn id="33" dur="1000" fill="hold"/>
                                        <p:tgtEl>
                                          <p:spTgt spid="23"/>
                                        </p:tgtEl>
                                        <p:attrNameLst>
                                          <p:attrName>ppt_x</p:attrName>
                                        </p:attrNameLst>
                                      </p:cBhvr>
                                      <p:tavLst>
                                        <p:tav tm="0">
                                          <p:val>
                                            <p:strVal val="#ppt_x"/>
                                          </p:val>
                                        </p:tav>
                                        <p:tav tm="100000">
                                          <p:val>
                                            <p:strVal val="#ppt_x"/>
                                          </p:val>
                                        </p:tav>
                                      </p:tavLst>
                                    </p:anim>
                                    <p:anim calcmode="lin" valueType="num">
                                      <p:cBhvr>
                                        <p:cTn id="34" dur="1000" fill="hold"/>
                                        <p:tgtEl>
                                          <p:spTgt spid="23"/>
                                        </p:tgtEl>
                                        <p:attrNameLst>
                                          <p:attrName>ppt_y</p:attrName>
                                        </p:attrNameLst>
                                      </p:cBhvr>
                                      <p:tavLst>
                                        <p:tav tm="0">
                                          <p:val>
                                            <p:strVal val="#ppt_y+.1"/>
                                          </p:val>
                                        </p:tav>
                                        <p:tav tm="100000">
                                          <p:val>
                                            <p:strVal val="#ppt_y"/>
                                          </p:val>
                                        </p:tav>
                                      </p:tavLst>
                                    </p:anim>
                                  </p:childTnLst>
                                </p:cTn>
                              </p:par>
                            </p:childTnLst>
                          </p:cTn>
                        </p:par>
                        <p:par>
                          <p:cTn id="35" fill="hold">
                            <p:stCondLst>
                              <p:cond delay="4500"/>
                            </p:stCondLst>
                            <p:childTnLst>
                              <p:par>
                                <p:cTn id="36" presetID="47" presetClass="entr" presetSubtype="0" fill="hold" grpId="0" nodeType="after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fade">
                                      <p:cBhvr>
                                        <p:cTn id="38" dur="1000"/>
                                        <p:tgtEl>
                                          <p:spTgt spid="21"/>
                                        </p:tgtEl>
                                      </p:cBhvr>
                                    </p:animEffect>
                                    <p:anim calcmode="lin" valueType="num">
                                      <p:cBhvr>
                                        <p:cTn id="39" dur="1000" fill="hold"/>
                                        <p:tgtEl>
                                          <p:spTgt spid="21"/>
                                        </p:tgtEl>
                                        <p:attrNameLst>
                                          <p:attrName>ppt_x</p:attrName>
                                        </p:attrNameLst>
                                      </p:cBhvr>
                                      <p:tavLst>
                                        <p:tav tm="0">
                                          <p:val>
                                            <p:strVal val="#ppt_x"/>
                                          </p:val>
                                        </p:tav>
                                        <p:tav tm="100000">
                                          <p:val>
                                            <p:strVal val="#ppt_x"/>
                                          </p:val>
                                        </p:tav>
                                      </p:tavLst>
                                    </p:anim>
                                    <p:anim calcmode="lin" valueType="num">
                                      <p:cBhvr>
                                        <p:cTn id="40" dur="1000" fill="hold"/>
                                        <p:tgtEl>
                                          <p:spTgt spid="21"/>
                                        </p:tgtEl>
                                        <p:attrNameLst>
                                          <p:attrName>ppt_y</p:attrName>
                                        </p:attrNameLst>
                                      </p:cBhvr>
                                      <p:tavLst>
                                        <p:tav tm="0">
                                          <p:val>
                                            <p:strVal val="#ppt_y-.1"/>
                                          </p:val>
                                        </p:tav>
                                        <p:tav tm="100000">
                                          <p:val>
                                            <p:strVal val="#ppt_y"/>
                                          </p:val>
                                        </p:tav>
                                      </p:tavLst>
                                    </p:anim>
                                  </p:childTnLst>
                                </p:cTn>
                              </p:par>
                            </p:childTnLst>
                          </p:cTn>
                        </p:par>
                        <p:par>
                          <p:cTn id="41" fill="hold">
                            <p:stCondLst>
                              <p:cond delay="5500"/>
                            </p:stCondLst>
                            <p:childTnLst>
                              <p:par>
                                <p:cTn id="42" presetID="22" presetClass="entr" presetSubtype="1" fill="hold" grpId="0" nodeType="afterEffect">
                                  <p:stCondLst>
                                    <p:cond delay="0"/>
                                  </p:stCondLst>
                                  <p:childTnLst>
                                    <p:set>
                                      <p:cBhvr>
                                        <p:cTn id="43" dur="1" fill="hold">
                                          <p:stCondLst>
                                            <p:cond delay="0"/>
                                          </p:stCondLst>
                                        </p:cTn>
                                        <p:tgtEl>
                                          <p:spTgt spid="22"/>
                                        </p:tgtEl>
                                        <p:attrNameLst>
                                          <p:attrName>style.visibility</p:attrName>
                                        </p:attrNameLst>
                                      </p:cBhvr>
                                      <p:to>
                                        <p:strVal val="visible"/>
                                      </p:to>
                                    </p:set>
                                    <p:animEffect transition="in" filter="wipe(up)">
                                      <p:cBhvr>
                                        <p:cTn id="44" dur="500"/>
                                        <p:tgtEl>
                                          <p:spTgt spid="22"/>
                                        </p:tgtEl>
                                      </p:cBhvr>
                                    </p:animEffect>
                                  </p:childTnLst>
                                </p:cTn>
                              </p:par>
                            </p:childTnLst>
                          </p:cTn>
                        </p:par>
                        <p:par>
                          <p:cTn id="45" fill="hold">
                            <p:stCondLst>
                              <p:cond delay="6000"/>
                            </p:stCondLst>
                            <p:childTnLst>
                              <p:par>
                                <p:cTn id="46" presetID="2" presetClass="entr" presetSubtype="8" fill="hold" grpId="0" nodeType="afterEffect">
                                  <p:stCondLst>
                                    <p:cond delay="0"/>
                                  </p:stCondLst>
                                  <p:childTnLst>
                                    <p:set>
                                      <p:cBhvr>
                                        <p:cTn id="47" dur="1" fill="hold">
                                          <p:stCondLst>
                                            <p:cond delay="0"/>
                                          </p:stCondLst>
                                        </p:cTn>
                                        <p:tgtEl>
                                          <p:spTgt spid="28"/>
                                        </p:tgtEl>
                                        <p:attrNameLst>
                                          <p:attrName>style.visibility</p:attrName>
                                        </p:attrNameLst>
                                      </p:cBhvr>
                                      <p:to>
                                        <p:strVal val="visible"/>
                                      </p:to>
                                    </p:set>
                                    <p:anim calcmode="lin" valueType="num">
                                      <p:cBhvr additive="base">
                                        <p:cTn id="48" dur="500" fill="hold"/>
                                        <p:tgtEl>
                                          <p:spTgt spid="28"/>
                                        </p:tgtEl>
                                        <p:attrNameLst>
                                          <p:attrName>ppt_x</p:attrName>
                                        </p:attrNameLst>
                                      </p:cBhvr>
                                      <p:tavLst>
                                        <p:tav tm="0">
                                          <p:val>
                                            <p:strVal val="0-#ppt_w/2"/>
                                          </p:val>
                                        </p:tav>
                                        <p:tav tm="100000">
                                          <p:val>
                                            <p:strVal val="#ppt_x"/>
                                          </p:val>
                                        </p:tav>
                                      </p:tavLst>
                                    </p:anim>
                                    <p:anim calcmode="lin" valueType="num">
                                      <p:cBhvr additive="base">
                                        <p:cTn id="49" dur="500" fill="hold"/>
                                        <p:tgtEl>
                                          <p:spTgt spid="28"/>
                                        </p:tgtEl>
                                        <p:attrNameLst>
                                          <p:attrName>ppt_y</p:attrName>
                                        </p:attrNameLst>
                                      </p:cBhvr>
                                      <p:tavLst>
                                        <p:tav tm="0">
                                          <p:val>
                                            <p:strVal val="#ppt_y"/>
                                          </p:val>
                                        </p:tav>
                                        <p:tav tm="100000">
                                          <p:val>
                                            <p:strVal val="#ppt_y"/>
                                          </p:val>
                                        </p:tav>
                                      </p:tavLst>
                                    </p:anim>
                                  </p:childTnLst>
                                </p:cTn>
                              </p:par>
                            </p:childTnLst>
                          </p:cTn>
                        </p:par>
                        <p:par>
                          <p:cTn id="50" fill="hold">
                            <p:stCondLst>
                              <p:cond delay="6500"/>
                            </p:stCondLst>
                            <p:childTnLst>
                              <p:par>
                                <p:cTn id="51" presetID="42" presetClass="entr" presetSubtype="0" fill="hold" nodeType="afterEffect">
                                  <p:stCondLst>
                                    <p:cond delay="0"/>
                                  </p:stCondLst>
                                  <p:childTnLst>
                                    <p:set>
                                      <p:cBhvr>
                                        <p:cTn id="52" dur="1" fill="hold">
                                          <p:stCondLst>
                                            <p:cond delay="0"/>
                                          </p:stCondLst>
                                        </p:cTn>
                                        <p:tgtEl>
                                          <p:spTgt spid="31"/>
                                        </p:tgtEl>
                                        <p:attrNameLst>
                                          <p:attrName>style.visibility</p:attrName>
                                        </p:attrNameLst>
                                      </p:cBhvr>
                                      <p:to>
                                        <p:strVal val="visible"/>
                                      </p:to>
                                    </p:set>
                                    <p:animEffect transition="in" filter="fade">
                                      <p:cBhvr>
                                        <p:cTn id="53" dur="1000"/>
                                        <p:tgtEl>
                                          <p:spTgt spid="31"/>
                                        </p:tgtEl>
                                      </p:cBhvr>
                                    </p:animEffect>
                                    <p:anim calcmode="lin" valueType="num">
                                      <p:cBhvr>
                                        <p:cTn id="54" dur="1000" fill="hold"/>
                                        <p:tgtEl>
                                          <p:spTgt spid="31"/>
                                        </p:tgtEl>
                                        <p:attrNameLst>
                                          <p:attrName>ppt_x</p:attrName>
                                        </p:attrNameLst>
                                      </p:cBhvr>
                                      <p:tavLst>
                                        <p:tav tm="0">
                                          <p:val>
                                            <p:strVal val="#ppt_x"/>
                                          </p:val>
                                        </p:tav>
                                        <p:tav tm="100000">
                                          <p:val>
                                            <p:strVal val="#ppt_x"/>
                                          </p:val>
                                        </p:tav>
                                      </p:tavLst>
                                    </p:anim>
                                    <p:anim calcmode="lin" valueType="num">
                                      <p:cBhvr>
                                        <p:cTn id="55" dur="1000" fill="hold"/>
                                        <p:tgtEl>
                                          <p:spTgt spid="31"/>
                                        </p:tgtEl>
                                        <p:attrNameLst>
                                          <p:attrName>ppt_y</p:attrName>
                                        </p:attrNameLst>
                                      </p:cBhvr>
                                      <p:tavLst>
                                        <p:tav tm="0">
                                          <p:val>
                                            <p:strVal val="#ppt_y+.1"/>
                                          </p:val>
                                        </p:tav>
                                        <p:tav tm="100000">
                                          <p:val>
                                            <p:strVal val="#ppt_y"/>
                                          </p:val>
                                        </p:tav>
                                      </p:tavLst>
                                    </p:anim>
                                  </p:childTnLst>
                                </p:cTn>
                              </p:par>
                            </p:childTnLst>
                          </p:cTn>
                        </p:par>
                        <p:par>
                          <p:cTn id="56" fill="hold">
                            <p:stCondLst>
                              <p:cond delay="7500"/>
                            </p:stCondLst>
                            <p:childTnLst>
                              <p:par>
                                <p:cTn id="57" presetID="47" presetClass="entr" presetSubtype="0" fill="hold" grpId="0" nodeType="afterEffect">
                                  <p:stCondLst>
                                    <p:cond delay="0"/>
                                  </p:stCondLst>
                                  <p:childTnLst>
                                    <p:set>
                                      <p:cBhvr>
                                        <p:cTn id="58" dur="1" fill="hold">
                                          <p:stCondLst>
                                            <p:cond delay="0"/>
                                          </p:stCondLst>
                                        </p:cTn>
                                        <p:tgtEl>
                                          <p:spTgt spid="29"/>
                                        </p:tgtEl>
                                        <p:attrNameLst>
                                          <p:attrName>style.visibility</p:attrName>
                                        </p:attrNameLst>
                                      </p:cBhvr>
                                      <p:to>
                                        <p:strVal val="visible"/>
                                      </p:to>
                                    </p:set>
                                    <p:animEffect transition="in" filter="fade">
                                      <p:cBhvr>
                                        <p:cTn id="59" dur="1000"/>
                                        <p:tgtEl>
                                          <p:spTgt spid="29"/>
                                        </p:tgtEl>
                                      </p:cBhvr>
                                    </p:animEffect>
                                    <p:anim calcmode="lin" valueType="num">
                                      <p:cBhvr>
                                        <p:cTn id="60" dur="1000" fill="hold"/>
                                        <p:tgtEl>
                                          <p:spTgt spid="29"/>
                                        </p:tgtEl>
                                        <p:attrNameLst>
                                          <p:attrName>ppt_x</p:attrName>
                                        </p:attrNameLst>
                                      </p:cBhvr>
                                      <p:tavLst>
                                        <p:tav tm="0">
                                          <p:val>
                                            <p:strVal val="#ppt_x"/>
                                          </p:val>
                                        </p:tav>
                                        <p:tav tm="100000">
                                          <p:val>
                                            <p:strVal val="#ppt_x"/>
                                          </p:val>
                                        </p:tav>
                                      </p:tavLst>
                                    </p:anim>
                                    <p:anim calcmode="lin" valueType="num">
                                      <p:cBhvr>
                                        <p:cTn id="61" dur="1000" fill="hold"/>
                                        <p:tgtEl>
                                          <p:spTgt spid="29"/>
                                        </p:tgtEl>
                                        <p:attrNameLst>
                                          <p:attrName>ppt_y</p:attrName>
                                        </p:attrNameLst>
                                      </p:cBhvr>
                                      <p:tavLst>
                                        <p:tav tm="0">
                                          <p:val>
                                            <p:strVal val="#ppt_y-.1"/>
                                          </p:val>
                                        </p:tav>
                                        <p:tav tm="100000">
                                          <p:val>
                                            <p:strVal val="#ppt_y"/>
                                          </p:val>
                                        </p:tav>
                                      </p:tavLst>
                                    </p:anim>
                                  </p:childTnLst>
                                </p:cTn>
                              </p:par>
                            </p:childTnLst>
                          </p:cTn>
                        </p:par>
                        <p:par>
                          <p:cTn id="62" fill="hold">
                            <p:stCondLst>
                              <p:cond delay="8500"/>
                            </p:stCondLst>
                            <p:childTnLst>
                              <p:par>
                                <p:cTn id="63" presetID="22" presetClass="entr" presetSubtype="1" fill="hold" grpId="0" nodeType="afterEffect">
                                  <p:stCondLst>
                                    <p:cond delay="0"/>
                                  </p:stCondLst>
                                  <p:childTnLst>
                                    <p:set>
                                      <p:cBhvr>
                                        <p:cTn id="64" dur="1" fill="hold">
                                          <p:stCondLst>
                                            <p:cond delay="0"/>
                                          </p:stCondLst>
                                        </p:cTn>
                                        <p:tgtEl>
                                          <p:spTgt spid="30"/>
                                        </p:tgtEl>
                                        <p:attrNameLst>
                                          <p:attrName>style.visibility</p:attrName>
                                        </p:attrNameLst>
                                      </p:cBhvr>
                                      <p:to>
                                        <p:strVal val="visible"/>
                                      </p:to>
                                    </p:set>
                                    <p:animEffect transition="in" filter="wipe(up)">
                                      <p:cBhvr>
                                        <p:cTn id="65" dur="500"/>
                                        <p:tgtEl>
                                          <p:spTgt spid="30"/>
                                        </p:tgtEl>
                                      </p:cBhvr>
                                    </p:animEffect>
                                  </p:childTnLst>
                                </p:cTn>
                              </p:par>
                            </p:childTnLst>
                          </p:cTn>
                        </p:par>
                        <p:par>
                          <p:cTn id="66" fill="hold">
                            <p:stCondLst>
                              <p:cond delay="9000"/>
                            </p:stCondLst>
                            <p:childTnLst>
                              <p:par>
                                <p:cTn id="67" presetID="2" presetClass="entr" presetSubtype="8" fill="hold" grpId="0" nodeType="afterEffect">
                                  <p:stCondLst>
                                    <p:cond delay="0"/>
                                  </p:stCondLst>
                                  <p:childTnLst>
                                    <p:set>
                                      <p:cBhvr>
                                        <p:cTn id="68" dur="1" fill="hold">
                                          <p:stCondLst>
                                            <p:cond delay="0"/>
                                          </p:stCondLst>
                                        </p:cTn>
                                        <p:tgtEl>
                                          <p:spTgt spid="36"/>
                                        </p:tgtEl>
                                        <p:attrNameLst>
                                          <p:attrName>style.visibility</p:attrName>
                                        </p:attrNameLst>
                                      </p:cBhvr>
                                      <p:to>
                                        <p:strVal val="visible"/>
                                      </p:to>
                                    </p:set>
                                    <p:anim calcmode="lin" valueType="num">
                                      <p:cBhvr additive="base">
                                        <p:cTn id="69" dur="500" fill="hold"/>
                                        <p:tgtEl>
                                          <p:spTgt spid="36"/>
                                        </p:tgtEl>
                                        <p:attrNameLst>
                                          <p:attrName>ppt_x</p:attrName>
                                        </p:attrNameLst>
                                      </p:cBhvr>
                                      <p:tavLst>
                                        <p:tav tm="0">
                                          <p:val>
                                            <p:strVal val="0-#ppt_w/2"/>
                                          </p:val>
                                        </p:tav>
                                        <p:tav tm="100000">
                                          <p:val>
                                            <p:strVal val="#ppt_x"/>
                                          </p:val>
                                        </p:tav>
                                      </p:tavLst>
                                    </p:anim>
                                    <p:anim calcmode="lin" valueType="num">
                                      <p:cBhvr additive="base">
                                        <p:cTn id="70" dur="500" fill="hold"/>
                                        <p:tgtEl>
                                          <p:spTgt spid="36"/>
                                        </p:tgtEl>
                                        <p:attrNameLst>
                                          <p:attrName>ppt_y</p:attrName>
                                        </p:attrNameLst>
                                      </p:cBhvr>
                                      <p:tavLst>
                                        <p:tav tm="0">
                                          <p:val>
                                            <p:strVal val="#ppt_y"/>
                                          </p:val>
                                        </p:tav>
                                        <p:tav tm="100000">
                                          <p:val>
                                            <p:strVal val="#ppt_y"/>
                                          </p:val>
                                        </p:tav>
                                      </p:tavLst>
                                    </p:anim>
                                  </p:childTnLst>
                                </p:cTn>
                              </p:par>
                            </p:childTnLst>
                          </p:cTn>
                        </p:par>
                        <p:par>
                          <p:cTn id="71" fill="hold">
                            <p:stCondLst>
                              <p:cond delay="9500"/>
                            </p:stCondLst>
                            <p:childTnLst>
                              <p:par>
                                <p:cTn id="72" presetID="42" presetClass="entr" presetSubtype="0" fill="hold" nodeType="afterEffect">
                                  <p:stCondLst>
                                    <p:cond delay="0"/>
                                  </p:stCondLst>
                                  <p:childTnLst>
                                    <p:set>
                                      <p:cBhvr>
                                        <p:cTn id="73" dur="1" fill="hold">
                                          <p:stCondLst>
                                            <p:cond delay="0"/>
                                          </p:stCondLst>
                                        </p:cTn>
                                        <p:tgtEl>
                                          <p:spTgt spid="39"/>
                                        </p:tgtEl>
                                        <p:attrNameLst>
                                          <p:attrName>style.visibility</p:attrName>
                                        </p:attrNameLst>
                                      </p:cBhvr>
                                      <p:to>
                                        <p:strVal val="visible"/>
                                      </p:to>
                                    </p:set>
                                    <p:animEffect transition="in" filter="fade">
                                      <p:cBhvr>
                                        <p:cTn id="74" dur="1000"/>
                                        <p:tgtEl>
                                          <p:spTgt spid="39"/>
                                        </p:tgtEl>
                                      </p:cBhvr>
                                    </p:animEffect>
                                    <p:anim calcmode="lin" valueType="num">
                                      <p:cBhvr>
                                        <p:cTn id="75" dur="1000" fill="hold"/>
                                        <p:tgtEl>
                                          <p:spTgt spid="39"/>
                                        </p:tgtEl>
                                        <p:attrNameLst>
                                          <p:attrName>ppt_x</p:attrName>
                                        </p:attrNameLst>
                                      </p:cBhvr>
                                      <p:tavLst>
                                        <p:tav tm="0">
                                          <p:val>
                                            <p:strVal val="#ppt_x"/>
                                          </p:val>
                                        </p:tav>
                                        <p:tav tm="100000">
                                          <p:val>
                                            <p:strVal val="#ppt_x"/>
                                          </p:val>
                                        </p:tav>
                                      </p:tavLst>
                                    </p:anim>
                                    <p:anim calcmode="lin" valueType="num">
                                      <p:cBhvr>
                                        <p:cTn id="76" dur="1000" fill="hold"/>
                                        <p:tgtEl>
                                          <p:spTgt spid="39"/>
                                        </p:tgtEl>
                                        <p:attrNameLst>
                                          <p:attrName>ppt_y</p:attrName>
                                        </p:attrNameLst>
                                      </p:cBhvr>
                                      <p:tavLst>
                                        <p:tav tm="0">
                                          <p:val>
                                            <p:strVal val="#ppt_y+.1"/>
                                          </p:val>
                                        </p:tav>
                                        <p:tav tm="100000">
                                          <p:val>
                                            <p:strVal val="#ppt_y"/>
                                          </p:val>
                                        </p:tav>
                                      </p:tavLst>
                                    </p:anim>
                                  </p:childTnLst>
                                </p:cTn>
                              </p:par>
                            </p:childTnLst>
                          </p:cTn>
                        </p:par>
                        <p:par>
                          <p:cTn id="77" fill="hold">
                            <p:stCondLst>
                              <p:cond delay="10500"/>
                            </p:stCondLst>
                            <p:childTnLst>
                              <p:par>
                                <p:cTn id="78" presetID="47" presetClass="entr" presetSubtype="0" fill="hold" grpId="0" nodeType="afterEffect">
                                  <p:stCondLst>
                                    <p:cond delay="0"/>
                                  </p:stCondLst>
                                  <p:childTnLst>
                                    <p:set>
                                      <p:cBhvr>
                                        <p:cTn id="79" dur="1" fill="hold">
                                          <p:stCondLst>
                                            <p:cond delay="0"/>
                                          </p:stCondLst>
                                        </p:cTn>
                                        <p:tgtEl>
                                          <p:spTgt spid="37"/>
                                        </p:tgtEl>
                                        <p:attrNameLst>
                                          <p:attrName>style.visibility</p:attrName>
                                        </p:attrNameLst>
                                      </p:cBhvr>
                                      <p:to>
                                        <p:strVal val="visible"/>
                                      </p:to>
                                    </p:set>
                                    <p:animEffect transition="in" filter="fade">
                                      <p:cBhvr>
                                        <p:cTn id="80" dur="1000"/>
                                        <p:tgtEl>
                                          <p:spTgt spid="37"/>
                                        </p:tgtEl>
                                      </p:cBhvr>
                                    </p:animEffect>
                                    <p:anim calcmode="lin" valueType="num">
                                      <p:cBhvr>
                                        <p:cTn id="81" dur="1000" fill="hold"/>
                                        <p:tgtEl>
                                          <p:spTgt spid="37"/>
                                        </p:tgtEl>
                                        <p:attrNameLst>
                                          <p:attrName>ppt_x</p:attrName>
                                        </p:attrNameLst>
                                      </p:cBhvr>
                                      <p:tavLst>
                                        <p:tav tm="0">
                                          <p:val>
                                            <p:strVal val="#ppt_x"/>
                                          </p:val>
                                        </p:tav>
                                        <p:tav tm="100000">
                                          <p:val>
                                            <p:strVal val="#ppt_x"/>
                                          </p:val>
                                        </p:tav>
                                      </p:tavLst>
                                    </p:anim>
                                    <p:anim calcmode="lin" valueType="num">
                                      <p:cBhvr>
                                        <p:cTn id="82" dur="1000" fill="hold"/>
                                        <p:tgtEl>
                                          <p:spTgt spid="37"/>
                                        </p:tgtEl>
                                        <p:attrNameLst>
                                          <p:attrName>ppt_y</p:attrName>
                                        </p:attrNameLst>
                                      </p:cBhvr>
                                      <p:tavLst>
                                        <p:tav tm="0">
                                          <p:val>
                                            <p:strVal val="#ppt_y-.1"/>
                                          </p:val>
                                        </p:tav>
                                        <p:tav tm="100000">
                                          <p:val>
                                            <p:strVal val="#ppt_y"/>
                                          </p:val>
                                        </p:tav>
                                      </p:tavLst>
                                    </p:anim>
                                  </p:childTnLst>
                                </p:cTn>
                              </p:par>
                            </p:childTnLst>
                          </p:cTn>
                        </p:par>
                        <p:par>
                          <p:cTn id="83" fill="hold">
                            <p:stCondLst>
                              <p:cond delay="11500"/>
                            </p:stCondLst>
                            <p:childTnLst>
                              <p:par>
                                <p:cTn id="84" presetID="22" presetClass="entr" presetSubtype="1" fill="hold" grpId="0" nodeType="afterEffect">
                                  <p:stCondLst>
                                    <p:cond delay="0"/>
                                  </p:stCondLst>
                                  <p:childTnLst>
                                    <p:set>
                                      <p:cBhvr>
                                        <p:cTn id="85" dur="1" fill="hold">
                                          <p:stCondLst>
                                            <p:cond delay="0"/>
                                          </p:stCondLst>
                                        </p:cTn>
                                        <p:tgtEl>
                                          <p:spTgt spid="38"/>
                                        </p:tgtEl>
                                        <p:attrNameLst>
                                          <p:attrName>style.visibility</p:attrName>
                                        </p:attrNameLst>
                                      </p:cBhvr>
                                      <p:to>
                                        <p:strVal val="visible"/>
                                      </p:to>
                                    </p:set>
                                    <p:animEffect transition="in" filter="wipe(up)">
                                      <p:cBhvr>
                                        <p:cTn id="86" dur="500"/>
                                        <p:tgtEl>
                                          <p:spTgt spid="38"/>
                                        </p:tgtEl>
                                      </p:cBhvr>
                                    </p:animEffect>
                                  </p:childTnLst>
                                </p:cTn>
                              </p:par>
                            </p:childTnLst>
                          </p:cTn>
                        </p:par>
                        <p:par>
                          <p:cTn id="87" fill="hold">
                            <p:stCondLst>
                              <p:cond delay="12000"/>
                            </p:stCondLst>
                            <p:childTnLst>
                              <p:par>
                                <p:cTn id="88" presetID="2" presetClass="entr" presetSubtype="8" fill="hold" grpId="0" nodeType="afterEffect">
                                  <p:stCondLst>
                                    <p:cond delay="0"/>
                                  </p:stCondLst>
                                  <p:childTnLst>
                                    <p:set>
                                      <p:cBhvr>
                                        <p:cTn id="89" dur="1" fill="hold">
                                          <p:stCondLst>
                                            <p:cond delay="0"/>
                                          </p:stCondLst>
                                        </p:cTn>
                                        <p:tgtEl>
                                          <p:spTgt spid="44"/>
                                        </p:tgtEl>
                                        <p:attrNameLst>
                                          <p:attrName>style.visibility</p:attrName>
                                        </p:attrNameLst>
                                      </p:cBhvr>
                                      <p:to>
                                        <p:strVal val="visible"/>
                                      </p:to>
                                    </p:set>
                                    <p:anim calcmode="lin" valueType="num">
                                      <p:cBhvr additive="base">
                                        <p:cTn id="90" dur="500" fill="hold"/>
                                        <p:tgtEl>
                                          <p:spTgt spid="44"/>
                                        </p:tgtEl>
                                        <p:attrNameLst>
                                          <p:attrName>ppt_x</p:attrName>
                                        </p:attrNameLst>
                                      </p:cBhvr>
                                      <p:tavLst>
                                        <p:tav tm="0">
                                          <p:val>
                                            <p:strVal val="0-#ppt_w/2"/>
                                          </p:val>
                                        </p:tav>
                                        <p:tav tm="100000">
                                          <p:val>
                                            <p:strVal val="#ppt_x"/>
                                          </p:val>
                                        </p:tav>
                                      </p:tavLst>
                                    </p:anim>
                                    <p:anim calcmode="lin" valueType="num">
                                      <p:cBhvr additive="base">
                                        <p:cTn id="91" dur="500" fill="hold"/>
                                        <p:tgtEl>
                                          <p:spTgt spid="44"/>
                                        </p:tgtEl>
                                        <p:attrNameLst>
                                          <p:attrName>ppt_y</p:attrName>
                                        </p:attrNameLst>
                                      </p:cBhvr>
                                      <p:tavLst>
                                        <p:tav tm="0">
                                          <p:val>
                                            <p:strVal val="#ppt_y"/>
                                          </p:val>
                                        </p:tav>
                                        <p:tav tm="100000">
                                          <p:val>
                                            <p:strVal val="#ppt_y"/>
                                          </p:val>
                                        </p:tav>
                                      </p:tavLst>
                                    </p:anim>
                                  </p:childTnLst>
                                </p:cTn>
                              </p:par>
                            </p:childTnLst>
                          </p:cTn>
                        </p:par>
                        <p:par>
                          <p:cTn id="92" fill="hold">
                            <p:stCondLst>
                              <p:cond delay="12500"/>
                            </p:stCondLst>
                            <p:childTnLst>
                              <p:par>
                                <p:cTn id="93" presetID="42" presetClass="entr" presetSubtype="0" fill="hold" nodeType="afterEffect">
                                  <p:stCondLst>
                                    <p:cond delay="0"/>
                                  </p:stCondLst>
                                  <p:childTnLst>
                                    <p:set>
                                      <p:cBhvr>
                                        <p:cTn id="94" dur="1" fill="hold">
                                          <p:stCondLst>
                                            <p:cond delay="0"/>
                                          </p:stCondLst>
                                        </p:cTn>
                                        <p:tgtEl>
                                          <p:spTgt spid="47"/>
                                        </p:tgtEl>
                                        <p:attrNameLst>
                                          <p:attrName>style.visibility</p:attrName>
                                        </p:attrNameLst>
                                      </p:cBhvr>
                                      <p:to>
                                        <p:strVal val="visible"/>
                                      </p:to>
                                    </p:set>
                                    <p:animEffect transition="in" filter="fade">
                                      <p:cBhvr>
                                        <p:cTn id="95" dur="1000"/>
                                        <p:tgtEl>
                                          <p:spTgt spid="47"/>
                                        </p:tgtEl>
                                      </p:cBhvr>
                                    </p:animEffect>
                                    <p:anim calcmode="lin" valueType="num">
                                      <p:cBhvr>
                                        <p:cTn id="96" dur="1000" fill="hold"/>
                                        <p:tgtEl>
                                          <p:spTgt spid="47"/>
                                        </p:tgtEl>
                                        <p:attrNameLst>
                                          <p:attrName>ppt_x</p:attrName>
                                        </p:attrNameLst>
                                      </p:cBhvr>
                                      <p:tavLst>
                                        <p:tav tm="0">
                                          <p:val>
                                            <p:strVal val="#ppt_x"/>
                                          </p:val>
                                        </p:tav>
                                        <p:tav tm="100000">
                                          <p:val>
                                            <p:strVal val="#ppt_x"/>
                                          </p:val>
                                        </p:tav>
                                      </p:tavLst>
                                    </p:anim>
                                    <p:anim calcmode="lin" valueType="num">
                                      <p:cBhvr>
                                        <p:cTn id="97" dur="1000" fill="hold"/>
                                        <p:tgtEl>
                                          <p:spTgt spid="47"/>
                                        </p:tgtEl>
                                        <p:attrNameLst>
                                          <p:attrName>ppt_y</p:attrName>
                                        </p:attrNameLst>
                                      </p:cBhvr>
                                      <p:tavLst>
                                        <p:tav tm="0">
                                          <p:val>
                                            <p:strVal val="#ppt_y+.1"/>
                                          </p:val>
                                        </p:tav>
                                        <p:tav tm="100000">
                                          <p:val>
                                            <p:strVal val="#ppt_y"/>
                                          </p:val>
                                        </p:tav>
                                      </p:tavLst>
                                    </p:anim>
                                  </p:childTnLst>
                                </p:cTn>
                              </p:par>
                            </p:childTnLst>
                          </p:cTn>
                        </p:par>
                        <p:par>
                          <p:cTn id="98" fill="hold">
                            <p:stCondLst>
                              <p:cond delay="13500"/>
                            </p:stCondLst>
                            <p:childTnLst>
                              <p:par>
                                <p:cTn id="99" presetID="47" presetClass="entr" presetSubtype="0" fill="hold" grpId="0" nodeType="afterEffect">
                                  <p:stCondLst>
                                    <p:cond delay="0"/>
                                  </p:stCondLst>
                                  <p:childTnLst>
                                    <p:set>
                                      <p:cBhvr>
                                        <p:cTn id="100" dur="1" fill="hold">
                                          <p:stCondLst>
                                            <p:cond delay="0"/>
                                          </p:stCondLst>
                                        </p:cTn>
                                        <p:tgtEl>
                                          <p:spTgt spid="45"/>
                                        </p:tgtEl>
                                        <p:attrNameLst>
                                          <p:attrName>style.visibility</p:attrName>
                                        </p:attrNameLst>
                                      </p:cBhvr>
                                      <p:to>
                                        <p:strVal val="visible"/>
                                      </p:to>
                                    </p:set>
                                    <p:animEffect transition="in" filter="fade">
                                      <p:cBhvr>
                                        <p:cTn id="101" dur="1000"/>
                                        <p:tgtEl>
                                          <p:spTgt spid="45"/>
                                        </p:tgtEl>
                                      </p:cBhvr>
                                    </p:animEffect>
                                    <p:anim calcmode="lin" valueType="num">
                                      <p:cBhvr>
                                        <p:cTn id="102" dur="1000" fill="hold"/>
                                        <p:tgtEl>
                                          <p:spTgt spid="45"/>
                                        </p:tgtEl>
                                        <p:attrNameLst>
                                          <p:attrName>ppt_x</p:attrName>
                                        </p:attrNameLst>
                                      </p:cBhvr>
                                      <p:tavLst>
                                        <p:tav tm="0">
                                          <p:val>
                                            <p:strVal val="#ppt_x"/>
                                          </p:val>
                                        </p:tav>
                                        <p:tav tm="100000">
                                          <p:val>
                                            <p:strVal val="#ppt_x"/>
                                          </p:val>
                                        </p:tav>
                                      </p:tavLst>
                                    </p:anim>
                                    <p:anim calcmode="lin" valueType="num">
                                      <p:cBhvr>
                                        <p:cTn id="103" dur="1000" fill="hold"/>
                                        <p:tgtEl>
                                          <p:spTgt spid="45"/>
                                        </p:tgtEl>
                                        <p:attrNameLst>
                                          <p:attrName>ppt_y</p:attrName>
                                        </p:attrNameLst>
                                      </p:cBhvr>
                                      <p:tavLst>
                                        <p:tav tm="0">
                                          <p:val>
                                            <p:strVal val="#ppt_y-.1"/>
                                          </p:val>
                                        </p:tav>
                                        <p:tav tm="100000">
                                          <p:val>
                                            <p:strVal val="#ppt_y"/>
                                          </p:val>
                                        </p:tav>
                                      </p:tavLst>
                                    </p:anim>
                                  </p:childTnLst>
                                </p:cTn>
                              </p:par>
                            </p:childTnLst>
                          </p:cTn>
                        </p:par>
                        <p:par>
                          <p:cTn id="104" fill="hold">
                            <p:stCondLst>
                              <p:cond delay="14500"/>
                            </p:stCondLst>
                            <p:childTnLst>
                              <p:par>
                                <p:cTn id="105" presetID="22" presetClass="entr" presetSubtype="1" fill="hold" grpId="0" nodeType="afterEffect">
                                  <p:stCondLst>
                                    <p:cond delay="0"/>
                                  </p:stCondLst>
                                  <p:childTnLst>
                                    <p:set>
                                      <p:cBhvr>
                                        <p:cTn id="106" dur="1" fill="hold">
                                          <p:stCondLst>
                                            <p:cond delay="0"/>
                                          </p:stCondLst>
                                        </p:cTn>
                                        <p:tgtEl>
                                          <p:spTgt spid="46"/>
                                        </p:tgtEl>
                                        <p:attrNameLst>
                                          <p:attrName>style.visibility</p:attrName>
                                        </p:attrNameLst>
                                      </p:cBhvr>
                                      <p:to>
                                        <p:strVal val="visible"/>
                                      </p:to>
                                    </p:set>
                                    <p:animEffect transition="in" filter="wipe(up)">
                                      <p:cBhvr>
                                        <p:cTn id="107"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animBg="1"/>
      <p:bldP spid="17" grpId="0"/>
      <p:bldP spid="19" grpId="0" animBg="1"/>
      <p:bldP spid="21" grpId="0" animBg="1"/>
      <p:bldP spid="22" grpId="0"/>
      <p:bldP spid="28" grpId="0" animBg="1"/>
      <p:bldP spid="29" grpId="0" animBg="1"/>
      <p:bldP spid="30" grpId="0"/>
      <p:bldP spid="36" grpId="0" animBg="1"/>
      <p:bldP spid="37" grpId="0" animBg="1"/>
      <p:bldP spid="38" grpId="0"/>
      <p:bldP spid="44" grpId="0" animBg="1"/>
      <p:bldP spid="45" grpId="0" animBg="1"/>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1524</TotalTime>
  <Words>1336</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299</cp:revision>
  <dcterms:created xsi:type="dcterms:W3CDTF">2016-09-28T22:08:47Z</dcterms:created>
  <dcterms:modified xsi:type="dcterms:W3CDTF">2018-01-03T18:03:44Z</dcterms:modified>
</cp:coreProperties>
</file>