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48306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8E0A35-2851-4FBA-A583-08B2C1409229}"/>
              </a:ext>
            </a:extLst>
          </p:cNvPr>
          <p:cNvSpPr/>
          <p:nvPr/>
        </p:nvSpPr>
        <p:spPr>
          <a:xfrm>
            <a:off x="0" y="0"/>
            <a:ext cx="12192000" cy="3810000"/>
          </a:xfrm>
          <a:prstGeom prst="rect">
            <a:avLst/>
          </a:prstGeom>
          <a:blipFill dpi="0" rotWithShape="1">
            <a:blip r:embed="rId2">
              <a:alphaModFix amt="8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C92DDEBB-983F-47DC-BC9B-A0A67ED01CB7}"/>
              </a:ext>
            </a:extLst>
          </p:cNvPr>
          <p:cNvGrpSpPr/>
          <p:nvPr/>
        </p:nvGrpSpPr>
        <p:grpSpPr>
          <a:xfrm>
            <a:off x="4267200" y="3725686"/>
            <a:ext cx="2043545" cy="788561"/>
            <a:chOff x="4498767" y="3968496"/>
            <a:chExt cx="2043545" cy="788561"/>
          </a:xfrm>
        </p:grpSpPr>
        <p:sp>
          <p:nvSpPr>
            <p:cNvPr id="10" name="Freeform: Shape 9">
              <a:extLst>
                <a:ext uri="{FF2B5EF4-FFF2-40B4-BE49-F238E27FC236}">
                  <a16:creationId xmlns:a16="http://schemas.microsoft.com/office/drawing/2014/main" id="{C1D6A41D-2529-4B41-A880-D9AD8D002226}"/>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FF2B2A"/>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FC911BD-FCBA-4668-A980-66961F51B7E5}"/>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2" name="TextBox 11">
            <a:extLst>
              <a:ext uri="{FF2B5EF4-FFF2-40B4-BE49-F238E27FC236}">
                <a16:creationId xmlns:a16="http://schemas.microsoft.com/office/drawing/2014/main" id="{226BDC71-898B-485D-B55F-BF83A744D28D}"/>
              </a:ext>
            </a:extLst>
          </p:cNvPr>
          <p:cNvSpPr txBox="1"/>
          <p:nvPr/>
        </p:nvSpPr>
        <p:spPr>
          <a:xfrm>
            <a:off x="4191000" y="4699850"/>
            <a:ext cx="2556028" cy="1892826"/>
          </a:xfrm>
          <a:prstGeom prst="rect">
            <a:avLst/>
          </a:prstGeom>
          <a:noFill/>
        </p:spPr>
        <p:txBody>
          <a:bodyPr wrap="square" rtlCol="0">
            <a:spAutoFit/>
          </a:bodyPr>
          <a:lstStyle/>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p:txBody>
      </p:sp>
      <p:grpSp>
        <p:nvGrpSpPr>
          <p:cNvPr id="13" name="Group 12">
            <a:extLst>
              <a:ext uri="{FF2B5EF4-FFF2-40B4-BE49-F238E27FC236}">
                <a16:creationId xmlns:a16="http://schemas.microsoft.com/office/drawing/2014/main" id="{7443C28D-9A59-4935-9C7D-44F40ABD8429}"/>
              </a:ext>
            </a:extLst>
          </p:cNvPr>
          <p:cNvGrpSpPr/>
          <p:nvPr/>
        </p:nvGrpSpPr>
        <p:grpSpPr>
          <a:xfrm>
            <a:off x="6834114" y="3736572"/>
            <a:ext cx="2043545" cy="788561"/>
            <a:chOff x="4498767" y="3968496"/>
            <a:chExt cx="2043545" cy="788561"/>
          </a:xfrm>
        </p:grpSpPr>
        <p:sp>
          <p:nvSpPr>
            <p:cNvPr id="14" name="Freeform: Shape 13">
              <a:extLst>
                <a:ext uri="{FF2B5EF4-FFF2-40B4-BE49-F238E27FC236}">
                  <a16:creationId xmlns:a16="http://schemas.microsoft.com/office/drawing/2014/main" id="{E72527D5-F2FF-41C1-874D-099D77942732}"/>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85C401"/>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F2B4640-2FB6-4542-ACEC-C55E5FE05C70}"/>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6" name="TextBox 15">
            <a:extLst>
              <a:ext uri="{FF2B5EF4-FFF2-40B4-BE49-F238E27FC236}">
                <a16:creationId xmlns:a16="http://schemas.microsoft.com/office/drawing/2014/main" id="{1F0BC4DA-71EC-4403-AB3C-86FCA43DBA85}"/>
              </a:ext>
            </a:extLst>
          </p:cNvPr>
          <p:cNvSpPr txBox="1"/>
          <p:nvPr/>
        </p:nvSpPr>
        <p:spPr>
          <a:xfrm>
            <a:off x="6757914"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p:txBody>
      </p:sp>
      <p:grpSp>
        <p:nvGrpSpPr>
          <p:cNvPr id="17" name="Group 16">
            <a:extLst>
              <a:ext uri="{FF2B5EF4-FFF2-40B4-BE49-F238E27FC236}">
                <a16:creationId xmlns:a16="http://schemas.microsoft.com/office/drawing/2014/main" id="{3C9F33DD-BA81-4908-8E94-397861104E0E}"/>
              </a:ext>
            </a:extLst>
          </p:cNvPr>
          <p:cNvGrpSpPr/>
          <p:nvPr/>
        </p:nvGrpSpPr>
        <p:grpSpPr>
          <a:xfrm>
            <a:off x="9401028" y="3736572"/>
            <a:ext cx="2043545" cy="788561"/>
            <a:chOff x="4498767" y="3968496"/>
            <a:chExt cx="2043545" cy="788561"/>
          </a:xfrm>
        </p:grpSpPr>
        <p:sp>
          <p:nvSpPr>
            <p:cNvPr id="18" name="Freeform: Shape 17">
              <a:extLst>
                <a:ext uri="{FF2B5EF4-FFF2-40B4-BE49-F238E27FC236}">
                  <a16:creationId xmlns:a16="http://schemas.microsoft.com/office/drawing/2014/main" id="{C04BFB07-7AA2-405A-9A49-BB35DC580C34}"/>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3EB8CD"/>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32A20F67-CF1B-4E08-9259-5D8C3946598D}"/>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20" name="TextBox 19">
            <a:extLst>
              <a:ext uri="{FF2B5EF4-FFF2-40B4-BE49-F238E27FC236}">
                <a16:creationId xmlns:a16="http://schemas.microsoft.com/office/drawing/2014/main" id="{4CA41F17-8765-41DE-9BDD-6D9050D3663F}"/>
              </a:ext>
            </a:extLst>
          </p:cNvPr>
          <p:cNvSpPr txBox="1"/>
          <p:nvPr/>
        </p:nvSpPr>
        <p:spPr>
          <a:xfrm>
            <a:off x="9324828"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44722BF1-B304-41E4-AC7E-CB452B6D8E66}"/>
              </a:ext>
            </a:extLst>
          </p:cNvPr>
          <p:cNvSpPr>
            <a:spLocks noChangeAspect="1"/>
          </p:cNvSpPr>
          <p:nvPr/>
        </p:nvSpPr>
        <p:spPr>
          <a:xfrm>
            <a:off x="2108632" y="2687112"/>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646464"/>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BA4C5AC-69C3-443E-9500-84A337382A59}"/>
              </a:ext>
            </a:extLst>
          </p:cNvPr>
          <p:cNvSpPr/>
          <p:nvPr/>
        </p:nvSpPr>
        <p:spPr>
          <a:xfrm>
            <a:off x="704674" y="2971800"/>
            <a:ext cx="2648126" cy="326293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solidFill>
              <a:schemeClr val="bg1">
                <a:alpha val="4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1AFB8CDF-4166-4EF7-83CD-ACA7F2B91324}"/>
              </a:ext>
            </a:extLst>
          </p:cNvPr>
          <p:cNvGrpSpPr/>
          <p:nvPr/>
        </p:nvGrpSpPr>
        <p:grpSpPr>
          <a:xfrm>
            <a:off x="850142" y="2680077"/>
            <a:ext cx="1481329" cy="1053722"/>
            <a:chOff x="850142" y="2680077"/>
            <a:chExt cx="1481329" cy="1053722"/>
          </a:xfrm>
        </p:grpSpPr>
        <p:grpSp>
          <p:nvGrpSpPr>
            <p:cNvPr id="28" name="Group 27">
              <a:extLst>
                <a:ext uri="{FF2B5EF4-FFF2-40B4-BE49-F238E27FC236}">
                  <a16:creationId xmlns:a16="http://schemas.microsoft.com/office/drawing/2014/main" id="{DD890CAF-3144-4B78-AC08-B094D5B75B09}"/>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5" name="Freeform: Shape 24">
                <a:extLst>
                  <a:ext uri="{FF2B5EF4-FFF2-40B4-BE49-F238E27FC236}">
                    <a16:creationId xmlns:a16="http://schemas.microsoft.com/office/drawing/2014/main" id="{EF805381-A397-4E8B-81A8-368AD0711AC5}"/>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0A0A0"/>
                  </a:gs>
                  <a:gs pos="17000">
                    <a:srgbClr val="6F6F6F"/>
                  </a:gs>
                  <a:gs pos="0">
                    <a:srgbClr val="474747"/>
                  </a:gs>
                  <a:gs pos="48000">
                    <a:srgbClr val="6F6F6F"/>
                  </a:gs>
                  <a:gs pos="100000">
                    <a:srgbClr val="6F6F6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616859A-328A-4EE8-88D6-498C2A4C5AB5}"/>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6F6F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9" name="TextBox 28">
              <a:extLst>
                <a:ext uri="{FF2B5EF4-FFF2-40B4-BE49-F238E27FC236}">
                  <a16:creationId xmlns:a16="http://schemas.microsoft.com/office/drawing/2014/main" id="{B856547C-AEA4-4C5A-9493-2EA4A49D7117}"/>
                </a:ext>
              </a:extLst>
            </p:cNvPr>
            <p:cNvSpPr txBox="1"/>
            <p:nvPr/>
          </p:nvSpPr>
          <p:spPr>
            <a:xfrm>
              <a:off x="873287" y="2973861"/>
              <a:ext cx="1242499"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sp>
        <p:nvSpPr>
          <p:cNvPr id="30" name="TextBox 29">
            <a:extLst>
              <a:ext uri="{FF2B5EF4-FFF2-40B4-BE49-F238E27FC236}">
                <a16:creationId xmlns:a16="http://schemas.microsoft.com/office/drawing/2014/main" id="{B4692520-E9C2-4575-B2AD-206528D2D437}"/>
              </a:ext>
            </a:extLst>
          </p:cNvPr>
          <p:cNvSpPr txBox="1"/>
          <p:nvPr/>
        </p:nvSpPr>
        <p:spPr>
          <a:xfrm>
            <a:off x="825070" y="3822851"/>
            <a:ext cx="2407334" cy="247760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200"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883E9CBB-5DE9-4CFA-9466-6DB9562ABC8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7" name="Picture 26">
            <a:hlinkClick r:id="rId3"/>
            <a:extLst>
              <a:ext uri="{FF2B5EF4-FFF2-40B4-BE49-F238E27FC236}">
                <a16:creationId xmlns:a16="http://schemas.microsoft.com/office/drawing/2014/main" id="{D00318B4-8A17-43A6-BD91-1A6D87A3F4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4152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right)">
                                      <p:cBhvr>
                                        <p:cTn id="7" dur="500"/>
                                        <p:tgtEl>
                                          <p:spTgt spid="3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down)">
                                      <p:cBhvr>
                                        <p:cTn id="21" dur="500"/>
                                        <p:tgtEl>
                                          <p:spTgt spid="3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up)">
                                      <p:cBhvr>
                                        <p:cTn id="25" dur="500"/>
                                        <p:tgtEl>
                                          <p:spTgt spid="26"/>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 presetClass="entr" presetSubtype="2"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750" fill="hold"/>
                                        <p:tgtEl>
                                          <p:spTgt spid="11"/>
                                        </p:tgtEl>
                                        <p:attrNameLst>
                                          <p:attrName>ppt_x</p:attrName>
                                        </p:attrNameLst>
                                      </p:cBhvr>
                                      <p:tavLst>
                                        <p:tav tm="0">
                                          <p:val>
                                            <p:strVal val="1+#ppt_w/2"/>
                                          </p:val>
                                        </p:tav>
                                        <p:tav tm="100000">
                                          <p:val>
                                            <p:strVal val="#ppt_x"/>
                                          </p:val>
                                        </p:tav>
                                      </p:tavLst>
                                    </p:anim>
                                    <p:anim calcmode="lin" valueType="num">
                                      <p:cBhvr additive="base">
                                        <p:cTn id="36" dur="750" fill="hold"/>
                                        <p:tgtEl>
                                          <p:spTgt spid="11"/>
                                        </p:tgtEl>
                                        <p:attrNameLst>
                                          <p:attrName>ppt_y</p:attrName>
                                        </p:attrNameLst>
                                      </p:cBhvr>
                                      <p:tavLst>
                                        <p:tav tm="0">
                                          <p:val>
                                            <p:strVal val="#ppt_y"/>
                                          </p:val>
                                        </p:tav>
                                        <p:tav tm="100000">
                                          <p:val>
                                            <p:strVal val="#ppt_y"/>
                                          </p:val>
                                        </p:tav>
                                      </p:tavLst>
                                    </p:anim>
                                  </p:childTnLst>
                                </p:cTn>
                              </p:par>
                            </p:childTnLst>
                          </p:cTn>
                        </p:par>
                        <p:par>
                          <p:cTn id="37" fill="hold">
                            <p:stCondLst>
                              <p:cond delay="4750"/>
                            </p:stCondLst>
                            <p:childTnLst>
                              <p:par>
                                <p:cTn id="38" presetID="42" presetClass="entr" presetSubtype="0" fill="hold" nodeType="afterEffect">
                                  <p:stCondLst>
                                    <p:cond delay="0"/>
                                  </p:stCondLst>
                                  <p:childTnLst>
                                    <p:set>
                                      <p:cBhvr>
                                        <p:cTn id="39" dur="1" fill="hold">
                                          <p:stCondLst>
                                            <p:cond delay="0"/>
                                          </p:stCondLst>
                                        </p:cTn>
                                        <p:tgtEl>
                                          <p:spTgt spid="12">
                                            <p:txEl>
                                              <p:pRg st="0" end="0"/>
                                            </p:txEl>
                                          </p:spTgt>
                                        </p:tgtEl>
                                        <p:attrNameLst>
                                          <p:attrName>style.visibility</p:attrName>
                                        </p:attrNameLst>
                                      </p:cBhvr>
                                      <p:to>
                                        <p:strVal val="visible"/>
                                      </p:to>
                                    </p:set>
                                    <p:animEffect transition="in" filter="fade">
                                      <p:cBhvr>
                                        <p:cTn id="40" dur="1000"/>
                                        <p:tgtEl>
                                          <p:spTgt spid="12">
                                            <p:txEl>
                                              <p:pRg st="0" end="0"/>
                                            </p:txEl>
                                          </p:spTgt>
                                        </p:tgtEl>
                                      </p:cBhvr>
                                    </p:animEffect>
                                    <p:anim calcmode="lin" valueType="num">
                                      <p:cBhvr>
                                        <p:cTn id="41"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par>
                          <p:cTn id="43" fill="hold">
                            <p:stCondLst>
                              <p:cond delay="5750"/>
                            </p:stCondLst>
                            <p:childTnLst>
                              <p:par>
                                <p:cTn id="44" presetID="42" presetClass="entr" presetSubtype="0" fill="hold" nodeType="afterEffect">
                                  <p:stCondLst>
                                    <p:cond delay="0"/>
                                  </p:stCondLst>
                                  <p:childTnLst>
                                    <p:set>
                                      <p:cBhvr>
                                        <p:cTn id="45" dur="1" fill="hold">
                                          <p:stCondLst>
                                            <p:cond delay="0"/>
                                          </p:stCondLst>
                                        </p:cTn>
                                        <p:tgtEl>
                                          <p:spTgt spid="12">
                                            <p:txEl>
                                              <p:pRg st="1" end="1"/>
                                            </p:txEl>
                                          </p:spTgt>
                                        </p:tgtEl>
                                        <p:attrNameLst>
                                          <p:attrName>style.visibility</p:attrName>
                                        </p:attrNameLst>
                                      </p:cBhvr>
                                      <p:to>
                                        <p:strVal val="visible"/>
                                      </p:to>
                                    </p:set>
                                    <p:animEffect transition="in" filter="fade">
                                      <p:cBhvr>
                                        <p:cTn id="46" dur="1000"/>
                                        <p:tgtEl>
                                          <p:spTgt spid="12">
                                            <p:txEl>
                                              <p:pRg st="1" end="1"/>
                                            </p:txEl>
                                          </p:spTgt>
                                        </p:tgtEl>
                                      </p:cBhvr>
                                    </p:animEffect>
                                    <p:anim calcmode="lin" valueType="num">
                                      <p:cBhvr>
                                        <p:cTn id="47"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par>
                          <p:cTn id="49" fill="hold">
                            <p:stCondLst>
                              <p:cond delay="6750"/>
                            </p:stCondLst>
                            <p:childTnLst>
                              <p:par>
                                <p:cTn id="50" presetID="42" presetClass="entr" presetSubtype="0" fill="hold" nodeType="afterEffect">
                                  <p:stCondLst>
                                    <p:cond delay="0"/>
                                  </p:stCondLst>
                                  <p:childTnLst>
                                    <p:set>
                                      <p:cBhvr>
                                        <p:cTn id="51" dur="1" fill="hold">
                                          <p:stCondLst>
                                            <p:cond delay="0"/>
                                          </p:stCondLst>
                                        </p:cTn>
                                        <p:tgtEl>
                                          <p:spTgt spid="12">
                                            <p:txEl>
                                              <p:pRg st="2" end="2"/>
                                            </p:txEl>
                                          </p:spTgt>
                                        </p:tgtEl>
                                        <p:attrNameLst>
                                          <p:attrName>style.visibility</p:attrName>
                                        </p:attrNameLst>
                                      </p:cBhvr>
                                      <p:to>
                                        <p:strVal val="visible"/>
                                      </p:to>
                                    </p:set>
                                    <p:animEffect transition="in" filter="fade">
                                      <p:cBhvr>
                                        <p:cTn id="52" dur="1000"/>
                                        <p:tgtEl>
                                          <p:spTgt spid="12">
                                            <p:txEl>
                                              <p:pRg st="2" end="2"/>
                                            </p:txEl>
                                          </p:spTgt>
                                        </p:tgtEl>
                                      </p:cBhvr>
                                    </p:animEffect>
                                    <p:anim calcmode="lin" valueType="num">
                                      <p:cBhvr>
                                        <p:cTn id="53"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54" dur="10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par>
                          <p:cTn id="55" fill="hold">
                            <p:stCondLst>
                              <p:cond delay="7750"/>
                            </p:stCondLst>
                            <p:childTnLst>
                              <p:par>
                                <p:cTn id="56" presetID="2" presetClass="entr" presetSubtype="2" fill="hold"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650" fill="hold"/>
                                        <p:tgtEl>
                                          <p:spTgt spid="13"/>
                                        </p:tgtEl>
                                        <p:attrNameLst>
                                          <p:attrName>ppt_x</p:attrName>
                                        </p:attrNameLst>
                                      </p:cBhvr>
                                      <p:tavLst>
                                        <p:tav tm="0">
                                          <p:val>
                                            <p:strVal val="1+#ppt_w/2"/>
                                          </p:val>
                                        </p:tav>
                                        <p:tav tm="100000">
                                          <p:val>
                                            <p:strVal val="#ppt_x"/>
                                          </p:val>
                                        </p:tav>
                                      </p:tavLst>
                                    </p:anim>
                                    <p:anim calcmode="lin" valueType="num">
                                      <p:cBhvr additive="base">
                                        <p:cTn id="59" dur="650" fill="hold"/>
                                        <p:tgtEl>
                                          <p:spTgt spid="13"/>
                                        </p:tgtEl>
                                        <p:attrNameLst>
                                          <p:attrName>ppt_y</p:attrName>
                                        </p:attrNameLst>
                                      </p:cBhvr>
                                      <p:tavLst>
                                        <p:tav tm="0">
                                          <p:val>
                                            <p:strVal val="#ppt_y"/>
                                          </p:val>
                                        </p:tav>
                                        <p:tav tm="100000">
                                          <p:val>
                                            <p:strVal val="#ppt_y"/>
                                          </p:val>
                                        </p:tav>
                                      </p:tavLst>
                                    </p:anim>
                                  </p:childTnLst>
                                </p:cTn>
                              </p:par>
                            </p:childTnLst>
                          </p:cTn>
                        </p:par>
                        <p:par>
                          <p:cTn id="60" fill="hold">
                            <p:stCondLst>
                              <p:cond delay="8400"/>
                            </p:stCondLst>
                            <p:childTnLst>
                              <p:par>
                                <p:cTn id="61" presetID="42" presetClass="entr" presetSubtype="0" fill="hold" grpId="0" nodeType="after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animEffect transition="in" filter="fade">
                                      <p:cBhvr>
                                        <p:cTn id="63" dur="1000"/>
                                        <p:tgtEl>
                                          <p:spTgt spid="16">
                                            <p:txEl>
                                              <p:pRg st="0" end="0"/>
                                            </p:txEl>
                                          </p:spTgt>
                                        </p:tgtEl>
                                      </p:cBhvr>
                                    </p:animEffect>
                                    <p:anim calcmode="lin" valueType="num">
                                      <p:cBhvr>
                                        <p:cTn id="6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9400"/>
                            </p:stCondLst>
                            <p:childTnLst>
                              <p:par>
                                <p:cTn id="67" presetID="42" presetClass="entr" presetSubtype="0" fill="hold" grpId="0" nodeType="afterEffect">
                                  <p:stCondLst>
                                    <p:cond delay="0"/>
                                  </p:stCondLst>
                                  <p:childTnLst>
                                    <p:set>
                                      <p:cBhvr>
                                        <p:cTn id="68" dur="1" fill="hold">
                                          <p:stCondLst>
                                            <p:cond delay="0"/>
                                          </p:stCondLst>
                                        </p:cTn>
                                        <p:tgtEl>
                                          <p:spTgt spid="16">
                                            <p:txEl>
                                              <p:pRg st="1" end="1"/>
                                            </p:txEl>
                                          </p:spTgt>
                                        </p:tgtEl>
                                        <p:attrNameLst>
                                          <p:attrName>style.visibility</p:attrName>
                                        </p:attrNameLst>
                                      </p:cBhvr>
                                      <p:to>
                                        <p:strVal val="visible"/>
                                      </p:to>
                                    </p:set>
                                    <p:animEffect transition="in" filter="fade">
                                      <p:cBhvr>
                                        <p:cTn id="69" dur="1000"/>
                                        <p:tgtEl>
                                          <p:spTgt spid="16">
                                            <p:txEl>
                                              <p:pRg st="1" end="1"/>
                                            </p:txEl>
                                          </p:spTgt>
                                        </p:tgtEl>
                                      </p:cBhvr>
                                    </p:animEffect>
                                    <p:anim calcmode="lin" valueType="num">
                                      <p:cBhvr>
                                        <p:cTn id="7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7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72" fill="hold">
                            <p:stCondLst>
                              <p:cond delay="10400"/>
                            </p:stCondLst>
                            <p:childTnLst>
                              <p:par>
                                <p:cTn id="73" presetID="42" presetClass="entr" presetSubtype="0" fill="hold" grpId="0" nodeType="afterEffect">
                                  <p:stCondLst>
                                    <p:cond delay="0"/>
                                  </p:stCondLst>
                                  <p:childTnLst>
                                    <p:set>
                                      <p:cBhvr>
                                        <p:cTn id="74" dur="1" fill="hold">
                                          <p:stCondLst>
                                            <p:cond delay="0"/>
                                          </p:stCondLst>
                                        </p:cTn>
                                        <p:tgtEl>
                                          <p:spTgt spid="16">
                                            <p:txEl>
                                              <p:pRg st="2" end="2"/>
                                            </p:txEl>
                                          </p:spTgt>
                                        </p:tgtEl>
                                        <p:attrNameLst>
                                          <p:attrName>style.visibility</p:attrName>
                                        </p:attrNameLst>
                                      </p:cBhvr>
                                      <p:to>
                                        <p:strVal val="visible"/>
                                      </p:to>
                                    </p:set>
                                    <p:animEffect transition="in" filter="fade">
                                      <p:cBhvr>
                                        <p:cTn id="75" dur="1000"/>
                                        <p:tgtEl>
                                          <p:spTgt spid="16">
                                            <p:txEl>
                                              <p:pRg st="2" end="2"/>
                                            </p:txEl>
                                          </p:spTgt>
                                        </p:tgtEl>
                                      </p:cBhvr>
                                    </p:animEffect>
                                    <p:anim calcmode="lin" valueType="num">
                                      <p:cBhvr>
                                        <p:cTn id="7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7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78" fill="hold">
                            <p:stCondLst>
                              <p:cond delay="11400"/>
                            </p:stCondLst>
                            <p:childTnLst>
                              <p:par>
                                <p:cTn id="79" presetID="2" presetClass="entr" presetSubtype="2" fill="hold"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50" fill="hold"/>
                                        <p:tgtEl>
                                          <p:spTgt spid="17"/>
                                        </p:tgtEl>
                                        <p:attrNameLst>
                                          <p:attrName>ppt_x</p:attrName>
                                        </p:attrNameLst>
                                      </p:cBhvr>
                                      <p:tavLst>
                                        <p:tav tm="0">
                                          <p:val>
                                            <p:strVal val="1+#ppt_w/2"/>
                                          </p:val>
                                        </p:tav>
                                        <p:tav tm="100000">
                                          <p:val>
                                            <p:strVal val="#ppt_x"/>
                                          </p:val>
                                        </p:tav>
                                      </p:tavLst>
                                    </p:anim>
                                    <p:anim calcmode="lin" valueType="num">
                                      <p:cBhvr additive="base">
                                        <p:cTn id="82" dur="550" fill="hold"/>
                                        <p:tgtEl>
                                          <p:spTgt spid="17"/>
                                        </p:tgtEl>
                                        <p:attrNameLst>
                                          <p:attrName>ppt_y</p:attrName>
                                        </p:attrNameLst>
                                      </p:cBhvr>
                                      <p:tavLst>
                                        <p:tav tm="0">
                                          <p:val>
                                            <p:strVal val="#ppt_y"/>
                                          </p:val>
                                        </p:tav>
                                        <p:tav tm="100000">
                                          <p:val>
                                            <p:strVal val="#ppt_y"/>
                                          </p:val>
                                        </p:tav>
                                      </p:tavLst>
                                    </p:anim>
                                  </p:childTnLst>
                                </p:cTn>
                              </p:par>
                            </p:childTnLst>
                          </p:cTn>
                        </p:par>
                        <p:par>
                          <p:cTn id="83" fill="hold">
                            <p:stCondLst>
                              <p:cond delay="1195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1000"/>
                                        <p:tgtEl>
                                          <p:spTgt spid="20">
                                            <p:txEl>
                                              <p:pRg st="0" end="0"/>
                                            </p:txEl>
                                          </p:spTgt>
                                        </p:tgtEl>
                                      </p:cBhvr>
                                    </p:animEffect>
                                    <p:anim calcmode="lin" valueType="num">
                                      <p:cBhvr>
                                        <p:cTn id="87"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950"/>
                            </p:stCondLst>
                            <p:childTnLst>
                              <p:par>
                                <p:cTn id="90" presetID="42" presetClass="entr" presetSubtype="0" fill="hold" grpId="0" nodeType="afterEffect">
                                  <p:stCondLst>
                                    <p:cond delay="0"/>
                                  </p:stCondLst>
                                  <p:childTnLst>
                                    <p:set>
                                      <p:cBhvr>
                                        <p:cTn id="91" dur="1" fill="hold">
                                          <p:stCondLst>
                                            <p:cond delay="0"/>
                                          </p:stCondLst>
                                        </p:cTn>
                                        <p:tgtEl>
                                          <p:spTgt spid="20">
                                            <p:txEl>
                                              <p:pRg st="1" end="1"/>
                                            </p:txEl>
                                          </p:spTgt>
                                        </p:tgtEl>
                                        <p:attrNameLst>
                                          <p:attrName>style.visibility</p:attrName>
                                        </p:attrNameLst>
                                      </p:cBhvr>
                                      <p:to>
                                        <p:strVal val="visible"/>
                                      </p:to>
                                    </p:set>
                                    <p:animEffect transition="in" filter="fade">
                                      <p:cBhvr>
                                        <p:cTn id="92" dur="1000"/>
                                        <p:tgtEl>
                                          <p:spTgt spid="20">
                                            <p:txEl>
                                              <p:pRg st="1" end="1"/>
                                            </p:txEl>
                                          </p:spTgt>
                                        </p:tgtEl>
                                      </p:cBhvr>
                                    </p:animEffect>
                                    <p:anim calcmode="lin" valueType="num">
                                      <p:cBhvr>
                                        <p:cTn id="93"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94"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95" fill="hold">
                            <p:stCondLst>
                              <p:cond delay="13950"/>
                            </p:stCondLst>
                            <p:childTnLst>
                              <p:par>
                                <p:cTn id="96" presetID="42" presetClass="entr" presetSubtype="0" fill="hold" grpId="0" nodeType="afterEffect">
                                  <p:stCondLst>
                                    <p:cond delay="0"/>
                                  </p:stCondLst>
                                  <p:childTnLst>
                                    <p:set>
                                      <p:cBhvr>
                                        <p:cTn id="97" dur="1" fill="hold">
                                          <p:stCondLst>
                                            <p:cond delay="0"/>
                                          </p:stCondLst>
                                        </p:cTn>
                                        <p:tgtEl>
                                          <p:spTgt spid="20">
                                            <p:txEl>
                                              <p:pRg st="2" end="2"/>
                                            </p:txEl>
                                          </p:spTgt>
                                        </p:tgtEl>
                                        <p:attrNameLst>
                                          <p:attrName>style.visibility</p:attrName>
                                        </p:attrNameLst>
                                      </p:cBhvr>
                                      <p:to>
                                        <p:strVal val="visible"/>
                                      </p:to>
                                    </p:set>
                                    <p:animEffect transition="in" filter="fade">
                                      <p:cBhvr>
                                        <p:cTn id="98" dur="1000"/>
                                        <p:tgtEl>
                                          <p:spTgt spid="20">
                                            <p:txEl>
                                              <p:pRg st="2" end="2"/>
                                            </p:txEl>
                                          </p:spTgt>
                                        </p:tgtEl>
                                      </p:cBhvr>
                                    </p:animEffect>
                                    <p:anim calcmode="lin" valueType="num">
                                      <p:cBhvr>
                                        <p:cTn id="99"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100"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build="p"/>
      <p:bldP spid="20" grpId="0" build="p"/>
      <p:bldP spid="26" grpId="0" animBg="1"/>
      <p:bldP spid="3" grpId="0" animBg="1"/>
      <p:bldP spid="30"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1372</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2018-11-12T20:17:36Z</dcterms:modified>
</cp:coreProperties>
</file>