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986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29%</a:t>
              </a:r>
              <a:endParaRPr lang="en-US" sz="2400" b="1" dirty="0">
                <a:solidFill>
                  <a:srgbClr val="646464"/>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36%</a:t>
              </a:r>
              <a:endParaRPr lang="en-US" sz="2400" b="1" dirty="0">
                <a:solidFill>
                  <a:srgbClr val="646464"/>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16%</a:t>
              </a:r>
              <a:endParaRPr lang="en-US" sz="2400" b="1" dirty="0">
                <a:solidFill>
                  <a:srgbClr val="646464"/>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19%</a:t>
              </a:r>
              <a:endParaRPr lang="en-US" sz="2400" b="1" dirty="0">
                <a:solidFill>
                  <a:srgbClr val="646464"/>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 DOLOR</a:t>
            </a:r>
            <a:endParaRPr lang="en-US" sz="1600" b="1" dirty="0">
              <a:solidFill>
                <a:srgbClr val="FF2B2A"/>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endParaRPr lang="en-US" sz="1600" b="1" dirty="0">
              <a:solidFill>
                <a:srgbClr val="85C401"/>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endParaRPr lang="en-US" sz="1600" b="1" dirty="0">
              <a:solidFill>
                <a:srgbClr val="3EB8CD"/>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 DOLOR</a:t>
            </a:r>
            <a:endParaRPr lang="en-US" sz="1600" b="1" dirty="0">
              <a:solidFill>
                <a:srgbClr val="FFA803"/>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F02EC59A-A5FB-4328-8578-4E334EAC70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701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1298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2018-11-12T20:15:52Z</dcterms:modified>
</cp:coreProperties>
</file>