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3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52801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rgbClr val="56595E"/>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FF2B2A"/>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85C401"/>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6595E"/>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D33F444A-857E-4653-A7FF-E8AF149FD95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1407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2018-11-12T20:14:31Z</dcterms:modified>
</cp:coreProperties>
</file>