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2368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rgbClr val="56595E"/>
                </a:solidFill>
                <a:latin typeface="Bernard MT Condensed" panose="02050806060905020404" pitchFamily="18" charset="0"/>
              </a:rPr>
              <a:t>LOREM IPSUM DOLOR</a:t>
            </a:r>
            <a:endParaRPr lang="en-US" sz="2000" b="1" dirty="0">
              <a:solidFill>
                <a:srgbClr val="56595E"/>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85C401">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FF2B2A">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161164B8-A03C-4904-A5FC-D5F3F330D1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1369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2018-11-12T20:00:13Z</dcterms:modified>
</cp:coreProperties>
</file>