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37550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E10D0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5D9C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209AA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D780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29" name="Flowchart: Document 128">
            <a:extLst>
              <a:ext uri="{FF2B5EF4-FFF2-40B4-BE49-F238E27FC236}">
                <a16:creationId xmlns:a16="http://schemas.microsoft.com/office/drawing/2014/main" id="{18CA4272-11B9-46C4-B438-5BFD0AB09158}"/>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087746C9-9728-4C3D-8DC1-9320517B54D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37870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9"/>
                                        </p:tgtEl>
                                        <p:attrNameLst>
                                          <p:attrName>style.visibility</p:attrName>
                                        </p:attrNameLst>
                                      </p:cBhvr>
                                      <p:to>
                                        <p:strVal val="visible"/>
                                      </p:to>
                                    </p:set>
                                    <p:animEffect transition="in" filter="wipe(left)">
                                      <p:cBhvr>
                                        <p:cTn id="10" dur="500"/>
                                        <p:tgtEl>
                                          <p:spTgt spid="1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30">
                                            <p:txEl>
                                              <p:pRg st="0" end="0"/>
                                            </p:txEl>
                                          </p:spTgt>
                                        </p:tgtEl>
                                        <p:attrNameLst>
                                          <p:attrName>style.visibility</p:attrName>
                                        </p:attrNameLst>
                                      </p:cBhvr>
                                      <p:to>
                                        <p:strVal val="visible"/>
                                      </p:to>
                                    </p:set>
                                    <p:animEffect transition="in" filter="fade">
                                      <p:cBhvr>
                                        <p:cTn id="14" dur="500"/>
                                        <p:tgtEl>
                                          <p:spTgt spid="130">
                                            <p:txEl>
                                              <p:pRg st="0" end="0"/>
                                            </p:txEl>
                                          </p:spTgt>
                                        </p:tgtEl>
                                      </p:cBhvr>
                                    </p:animEffect>
                                    <p:anim calcmode="lin" valueType="num">
                                      <p:cBhvr>
                                        <p:cTn id="15"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30">
                                            <p:txEl>
                                              <p:pRg st="2" end="2"/>
                                            </p:txEl>
                                          </p:spTgt>
                                        </p:tgtEl>
                                        <p:attrNameLst>
                                          <p:attrName>style.visibility</p:attrName>
                                        </p:attrNameLst>
                                      </p:cBhvr>
                                      <p:to>
                                        <p:strVal val="visible"/>
                                      </p:to>
                                    </p:set>
                                    <p:animEffect transition="in" filter="fade">
                                      <p:cBhvr>
                                        <p:cTn id="20" dur="500"/>
                                        <p:tgtEl>
                                          <p:spTgt spid="130">
                                            <p:txEl>
                                              <p:pRg st="2" end="2"/>
                                            </p:txEl>
                                          </p:spTgt>
                                        </p:tgtEl>
                                      </p:cBhvr>
                                    </p:animEffect>
                                    <p:anim calcmode="lin" valueType="num">
                                      <p:cBhvr>
                                        <p:cTn id="21"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30">
                                            <p:txEl>
                                              <p:pRg st="3" end="3"/>
                                            </p:txEl>
                                          </p:spTgt>
                                        </p:tgtEl>
                                        <p:attrNameLst>
                                          <p:attrName>style.visibility</p:attrName>
                                        </p:attrNameLst>
                                      </p:cBhvr>
                                      <p:to>
                                        <p:strVal val="visible"/>
                                      </p:to>
                                    </p:set>
                                    <p:animEffect transition="in" filter="fade">
                                      <p:cBhvr>
                                        <p:cTn id="26" dur="500"/>
                                        <p:tgtEl>
                                          <p:spTgt spid="130">
                                            <p:txEl>
                                              <p:pRg st="3" end="3"/>
                                            </p:txEl>
                                          </p:spTgt>
                                        </p:tgtEl>
                                      </p:cBhvr>
                                    </p:animEffect>
                                    <p:anim calcmode="lin" valueType="num">
                                      <p:cBhvr>
                                        <p:cTn id="27"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30">
                                            <p:txEl>
                                              <p:pRg st="5" end="5"/>
                                            </p:txEl>
                                          </p:spTgt>
                                        </p:tgtEl>
                                        <p:attrNameLst>
                                          <p:attrName>style.visibility</p:attrName>
                                        </p:attrNameLst>
                                      </p:cBhvr>
                                      <p:to>
                                        <p:strVal val="visible"/>
                                      </p:to>
                                    </p:set>
                                    <p:animEffect transition="in" filter="fade">
                                      <p:cBhvr>
                                        <p:cTn id="32" dur="500"/>
                                        <p:tgtEl>
                                          <p:spTgt spid="130">
                                            <p:txEl>
                                              <p:pRg st="5" end="5"/>
                                            </p:txEl>
                                          </p:spTgt>
                                        </p:tgtEl>
                                      </p:cBhvr>
                                    </p:animEffect>
                                    <p:anim calcmode="lin" valueType="num">
                                      <p:cBhvr>
                                        <p:cTn id="33"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30">
                                            <p:txEl>
                                              <p:pRg st="7" end="7"/>
                                            </p:txEl>
                                          </p:spTgt>
                                        </p:tgtEl>
                                        <p:attrNameLst>
                                          <p:attrName>style.visibility</p:attrName>
                                        </p:attrNameLst>
                                      </p:cBhvr>
                                      <p:to>
                                        <p:strVal val="visible"/>
                                      </p:to>
                                    </p:set>
                                    <p:animEffect transition="in" filter="fade">
                                      <p:cBhvr>
                                        <p:cTn id="38" dur="500"/>
                                        <p:tgtEl>
                                          <p:spTgt spid="130">
                                            <p:txEl>
                                              <p:pRg st="7" end="7"/>
                                            </p:txEl>
                                          </p:spTgt>
                                        </p:tgtEl>
                                      </p:cBhvr>
                                    </p:animEffect>
                                    <p:anim calcmode="lin" valueType="num">
                                      <p:cBhvr>
                                        <p:cTn id="39"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30">
                                            <p:txEl>
                                              <p:pRg st="9" end="9"/>
                                            </p:txEl>
                                          </p:spTgt>
                                        </p:tgtEl>
                                        <p:attrNameLst>
                                          <p:attrName>style.visibility</p:attrName>
                                        </p:attrNameLst>
                                      </p:cBhvr>
                                      <p:to>
                                        <p:strVal val="visible"/>
                                      </p:to>
                                    </p:set>
                                    <p:animEffect transition="in" filter="fade">
                                      <p:cBhvr>
                                        <p:cTn id="44" dur="500"/>
                                        <p:tgtEl>
                                          <p:spTgt spid="130">
                                            <p:txEl>
                                              <p:pRg st="9" end="9"/>
                                            </p:txEl>
                                          </p:spTgt>
                                        </p:tgtEl>
                                      </p:cBhvr>
                                    </p:animEffect>
                                    <p:anim calcmode="lin" valueType="num">
                                      <p:cBhvr>
                                        <p:cTn id="45"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52"/>
                                        </p:tgtEl>
                                        <p:attrNameLst>
                                          <p:attrName>style.visibility</p:attrName>
                                        </p:attrNameLst>
                                      </p:cBhvr>
                                      <p:to>
                                        <p:strVal val="visible"/>
                                      </p:to>
                                    </p:set>
                                    <p:anim calcmode="lin" valueType="num">
                                      <p:cBhvr>
                                        <p:cTn id="50" dur="1000" fill="hold"/>
                                        <p:tgtEl>
                                          <p:spTgt spid="52"/>
                                        </p:tgtEl>
                                        <p:attrNameLst>
                                          <p:attrName>ppt_w</p:attrName>
                                        </p:attrNameLst>
                                      </p:cBhvr>
                                      <p:tavLst>
                                        <p:tav tm="0">
                                          <p:val>
                                            <p:fltVal val="0"/>
                                          </p:val>
                                        </p:tav>
                                        <p:tav tm="100000">
                                          <p:val>
                                            <p:strVal val="#ppt_w"/>
                                          </p:val>
                                        </p:tav>
                                      </p:tavLst>
                                    </p:anim>
                                    <p:anim calcmode="lin" valueType="num">
                                      <p:cBhvr>
                                        <p:cTn id="51" dur="1000" fill="hold"/>
                                        <p:tgtEl>
                                          <p:spTgt spid="52"/>
                                        </p:tgtEl>
                                        <p:attrNameLst>
                                          <p:attrName>ppt_h</p:attrName>
                                        </p:attrNameLst>
                                      </p:cBhvr>
                                      <p:tavLst>
                                        <p:tav tm="0">
                                          <p:val>
                                            <p:fltVal val="0"/>
                                          </p:val>
                                        </p:tav>
                                        <p:tav tm="100000">
                                          <p:val>
                                            <p:strVal val="#ppt_h"/>
                                          </p:val>
                                        </p:tav>
                                      </p:tavLst>
                                    </p:anim>
                                    <p:anim calcmode="lin" valueType="num">
                                      <p:cBhvr>
                                        <p:cTn id="52" dur="1000" fill="hold"/>
                                        <p:tgtEl>
                                          <p:spTgt spid="52"/>
                                        </p:tgtEl>
                                        <p:attrNameLst>
                                          <p:attrName>style.rotation</p:attrName>
                                        </p:attrNameLst>
                                      </p:cBhvr>
                                      <p:tavLst>
                                        <p:tav tm="0">
                                          <p:val>
                                            <p:fltVal val="90"/>
                                          </p:val>
                                        </p:tav>
                                        <p:tav tm="100000">
                                          <p:val>
                                            <p:fltVal val="0"/>
                                          </p:val>
                                        </p:tav>
                                      </p:tavLst>
                                    </p:anim>
                                    <p:animEffect transition="in" filter="fade">
                                      <p:cBhvr>
                                        <p:cTn id="53" dur="1000"/>
                                        <p:tgtEl>
                                          <p:spTgt spid="52"/>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1000" fill="hold"/>
                                        <p:tgtEl>
                                          <p:spTgt spid="93"/>
                                        </p:tgtEl>
                                        <p:attrNameLst>
                                          <p:attrName>ppt_w</p:attrName>
                                        </p:attrNameLst>
                                      </p:cBhvr>
                                      <p:tavLst>
                                        <p:tav tm="0">
                                          <p:val>
                                            <p:fltVal val="0"/>
                                          </p:val>
                                        </p:tav>
                                        <p:tav tm="100000">
                                          <p:val>
                                            <p:strVal val="#ppt_w"/>
                                          </p:val>
                                        </p:tav>
                                      </p:tavLst>
                                    </p:anim>
                                    <p:anim calcmode="lin" valueType="num">
                                      <p:cBhvr>
                                        <p:cTn id="58" dur="1000" fill="hold"/>
                                        <p:tgtEl>
                                          <p:spTgt spid="93"/>
                                        </p:tgtEl>
                                        <p:attrNameLst>
                                          <p:attrName>ppt_h</p:attrName>
                                        </p:attrNameLst>
                                      </p:cBhvr>
                                      <p:tavLst>
                                        <p:tav tm="0">
                                          <p:val>
                                            <p:fltVal val="0"/>
                                          </p:val>
                                        </p:tav>
                                        <p:tav tm="100000">
                                          <p:val>
                                            <p:strVal val="#ppt_h"/>
                                          </p:val>
                                        </p:tav>
                                      </p:tavLst>
                                    </p:anim>
                                    <p:anim calcmode="lin" valueType="num">
                                      <p:cBhvr>
                                        <p:cTn id="59" dur="1000" fill="hold"/>
                                        <p:tgtEl>
                                          <p:spTgt spid="93"/>
                                        </p:tgtEl>
                                        <p:attrNameLst>
                                          <p:attrName>style.rotation</p:attrName>
                                        </p:attrNameLst>
                                      </p:cBhvr>
                                      <p:tavLst>
                                        <p:tav tm="0">
                                          <p:val>
                                            <p:fltVal val="90"/>
                                          </p:val>
                                        </p:tav>
                                        <p:tav tm="100000">
                                          <p:val>
                                            <p:fltVal val="0"/>
                                          </p:val>
                                        </p:tav>
                                      </p:tavLst>
                                    </p:anim>
                                    <p:animEffect transition="in" filter="fade">
                                      <p:cBhvr>
                                        <p:cTn id="60" dur="1000"/>
                                        <p:tgtEl>
                                          <p:spTgt spid="93"/>
                                        </p:tgtEl>
                                      </p:cBhvr>
                                    </p:animEffect>
                                  </p:childTnLst>
                                </p:cTn>
                              </p:par>
                            </p:childTnLst>
                          </p:cTn>
                        </p:par>
                        <p:par>
                          <p:cTn id="61" fill="hold">
                            <p:stCondLst>
                              <p:cond delay="5500"/>
                            </p:stCondLst>
                            <p:childTnLst>
                              <p:par>
                                <p:cTn id="62" presetID="31" presetClass="entr" presetSubtype="0" fill="hold" nodeType="afterEffect">
                                  <p:stCondLst>
                                    <p:cond delay="0"/>
                                  </p:stCondLst>
                                  <p:childTnLst>
                                    <p:set>
                                      <p:cBhvr>
                                        <p:cTn id="63" dur="1" fill="hold">
                                          <p:stCondLst>
                                            <p:cond delay="0"/>
                                          </p:stCondLst>
                                        </p:cTn>
                                        <p:tgtEl>
                                          <p:spTgt spid="105"/>
                                        </p:tgtEl>
                                        <p:attrNameLst>
                                          <p:attrName>style.visibility</p:attrName>
                                        </p:attrNameLst>
                                      </p:cBhvr>
                                      <p:to>
                                        <p:strVal val="visible"/>
                                      </p:to>
                                    </p:set>
                                    <p:anim calcmode="lin" valueType="num">
                                      <p:cBhvr>
                                        <p:cTn id="64" dur="1000" fill="hold"/>
                                        <p:tgtEl>
                                          <p:spTgt spid="105"/>
                                        </p:tgtEl>
                                        <p:attrNameLst>
                                          <p:attrName>ppt_w</p:attrName>
                                        </p:attrNameLst>
                                      </p:cBhvr>
                                      <p:tavLst>
                                        <p:tav tm="0">
                                          <p:val>
                                            <p:fltVal val="0"/>
                                          </p:val>
                                        </p:tav>
                                        <p:tav tm="100000">
                                          <p:val>
                                            <p:strVal val="#ppt_w"/>
                                          </p:val>
                                        </p:tav>
                                      </p:tavLst>
                                    </p:anim>
                                    <p:anim calcmode="lin" valueType="num">
                                      <p:cBhvr>
                                        <p:cTn id="65" dur="1000" fill="hold"/>
                                        <p:tgtEl>
                                          <p:spTgt spid="105"/>
                                        </p:tgtEl>
                                        <p:attrNameLst>
                                          <p:attrName>ppt_h</p:attrName>
                                        </p:attrNameLst>
                                      </p:cBhvr>
                                      <p:tavLst>
                                        <p:tav tm="0">
                                          <p:val>
                                            <p:fltVal val="0"/>
                                          </p:val>
                                        </p:tav>
                                        <p:tav tm="100000">
                                          <p:val>
                                            <p:strVal val="#ppt_h"/>
                                          </p:val>
                                        </p:tav>
                                      </p:tavLst>
                                    </p:anim>
                                    <p:anim calcmode="lin" valueType="num">
                                      <p:cBhvr>
                                        <p:cTn id="66" dur="1000" fill="hold"/>
                                        <p:tgtEl>
                                          <p:spTgt spid="105"/>
                                        </p:tgtEl>
                                        <p:attrNameLst>
                                          <p:attrName>style.rotation</p:attrName>
                                        </p:attrNameLst>
                                      </p:cBhvr>
                                      <p:tavLst>
                                        <p:tav tm="0">
                                          <p:val>
                                            <p:fltVal val="90"/>
                                          </p:val>
                                        </p:tav>
                                        <p:tav tm="100000">
                                          <p:val>
                                            <p:fltVal val="0"/>
                                          </p:val>
                                        </p:tav>
                                      </p:tavLst>
                                    </p:anim>
                                    <p:animEffect transition="in" filter="fade">
                                      <p:cBhvr>
                                        <p:cTn id="67" dur="1000"/>
                                        <p:tgtEl>
                                          <p:spTgt spid="105"/>
                                        </p:tgtEl>
                                      </p:cBhvr>
                                    </p:animEffect>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117"/>
                                        </p:tgtEl>
                                        <p:attrNameLst>
                                          <p:attrName>style.visibility</p:attrName>
                                        </p:attrNameLst>
                                      </p:cBhvr>
                                      <p:to>
                                        <p:strVal val="visible"/>
                                      </p:to>
                                    </p:set>
                                    <p:anim calcmode="lin" valueType="num">
                                      <p:cBhvr>
                                        <p:cTn id="71" dur="1000" fill="hold"/>
                                        <p:tgtEl>
                                          <p:spTgt spid="117"/>
                                        </p:tgtEl>
                                        <p:attrNameLst>
                                          <p:attrName>ppt_w</p:attrName>
                                        </p:attrNameLst>
                                      </p:cBhvr>
                                      <p:tavLst>
                                        <p:tav tm="0">
                                          <p:val>
                                            <p:fltVal val="0"/>
                                          </p:val>
                                        </p:tav>
                                        <p:tav tm="100000">
                                          <p:val>
                                            <p:strVal val="#ppt_w"/>
                                          </p:val>
                                        </p:tav>
                                      </p:tavLst>
                                    </p:anim>
                                    <p:anim calcmode="lin" valueType="num">
                                      <p:cBhvr>
                                        <p:cTn id="72" dur="1000" fill="hold"/>
                                        <p:tgtEl>
                                          <p:spTgt spid="117"/>
                                        </p:tgtEl>
                                        <p:attrNameLst>
                                          <p:attrName>ppt_h</p:attrName>
                                        </p:attrNameLst>
                                      </p:cBhvr>
                                      <p:tavLst>
                                        <p:tav tm="0">
                                          <p:val>
                                            <p:fltVal val="0"/>
                                          </p:val>
                                        </p:tav>
                                        <p:tav tm="100000">
                                          <p:val>
                                            <p:strVal val="#ppt_h"/>
                                          </p:val>
                                        </p:tav>
                                      </p:tavLst>
                                    </p:anim>
                                    <p:anim calcmode="lin" valueType="num">
                                      <p:cBhvr>
                                        <p:cTn id="73" dur="1000" fill="hold"/>
                                        <p:tgtEl>
                                          <p:spTgt spid="117"/>
                                        </p:tgtEl>
                                        <p:attrNameLst>
                                          <p:attrName>style.rotation</p:attrName>
                                        </p:attrNameLst>
                                      </p:cBhvr>
                                      <p:tavLst>
                                        <p:tav tm="0">
                                          <p:val>
                                            <p:fltVal val="90"/>
                                          </p:val>
                                        </p:tav>
                                        <p:tav tm="100000">
                                          <p:val>
                                            <p:fltVal val="0"/>
                                          </p:val>
                                        </p:tav>
                                      </p:tavLst>
                                    </p:anim>
                                    <p:animEffect transition="in" filter="fade">
                                      <p:cBhvr>
                                        <p:cTn id="74"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1315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2018-11-12T19:58:29Z</dcterms:modified>
</cp:coreProperties>
</file>