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5618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FF2B2A"/>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85C401"/>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3EB8CD"/>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8467C252-512F-4F5E-86B2-98FB01D45EE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70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2018-11-12T19:52:51Z</dcterms:modified>
</cp:coreProperties>
</file>