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88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FF2B2A"/>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85C401"/>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3EB8CD"/>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FFA803"/>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ECB4E300-5FEA-4DE4-B10E-C6A9DF24C0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1338</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2018-11-12T19:51:16Z</dcterms:modified>
</cp:coreProperties>
</file>