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609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F2B2A"/>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FA803"/>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85C401"/>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3EB8CD"/>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FF2B2A"/>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85C401"/>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3EB8CD"/>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FFA80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76CAC7DC-CE72-4293-AB31-E0E53DE02F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1736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2018-11-12T19:50:08Z</dcterms:modified>
</cp:coreProperties>
</file>