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7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36096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sp>
        <p:nvSpPr>
          <p:cNvPr id="22" name="Freeform: Shape 21">
            <a:extLst>
              <a:ext uri="{FF2B5EF4-FFF2-40B4-BE49-F238E27FC236}">
                <a16:creationId xmlns:a16="http://schemas.microsoft.com/office/drawing/2014/main" id="{6482C13E-A82E-43F0-B429-453A41409BAE}"/>
              </a:ext>
            </a:extLst>
          </p:cNvPr>
          <p:cNvSpPr/>
          <p:nvPr/>
        </p:nvSpPr>
        <p:spPr>
          <a:xfrm>
            <a:off x="1192883" y="1470989"/>
            <a:ext cx="9773007" cy="1371600"/>
          </a:xfrm>
          <a:custGeom>
            <a:avLst/>
            <a:gdLst>
              <a:gd name="connsiteX0" fmla="*/ 685801 w 9773007"/>
              <a:gd name="connsiteY0" fmla="*/ 0 h 1371600"/>
              <a:gd name="connsiteX1" fmla="*/ 721822 w 9773007"/>
              <a:gd name="connsiteY1" fmla="*/ 3631 h 1371600"/>
              <a:gd name="connsiteX2" fmla="*/ 757842 w 9773007"/>
              <a:gd name="connsiteY2" fmla="*/ 0 h 1371600"/>
              <a:gd name="connsiteX3" fmla="*/ 9048392 w 9773007"/>
              <a:gd name="connsiteY3" fmla="*/ 0 h 1371600"/>
              <a:gd name="connsiteX4" fmla="*/ 9067799 w 9773007"/>
              <a:gd name="connsiteY4" fmla="*/ 1956 h 1371600"/>
              <a:gd name="connsiteX5" fmla="*/ 9087206 w 9773007"/>
              <a:gd name="connsiteY5" fmla="*/ 0 h 1371600"/>
              <a:gd name="connsiteX6" fmla="*/ 9773007 w 9773007"/>
              <a:gd name="connsiteY6" fmla="*/ 685800 h 1371600"/>
              <a:gd name="connsiteX7" fmla="*/ 9087206 w 9773007"/>
              <a:gd name="connsiteY7" fmla="*/ 1371600 h 1371600"/>
              <a:gd name="connsiteX8" fmla="*/ 9067799 w 9773007"/>
              <a:gd name="connsiteY8" fmla="*/ 1369644 h 1371600"/>
              <a:gd name="connsiteX9" fmla="*/ 9048392 w 9773007"/>
              <a:gd name="connsiteY9" fmla="*/ 1371600 h 1371600"/>
              <a:gd name="connsiteX10" fmla="*/ 757842 w 9773007"/>
              <a:gd name="connsiteY10" fmla="*/ 1371600 h 1371600"/>
              <a:gd name="connsiteX11" fmla="*/ 721822 w 9773007"/>
              <a:gd name="connsiteY11" fmla="*/ 1367969 h 1371600"/>
              <a:gd name="connsiteX12" fmla="*/ 685801 w 9773007"/>
              <a:gd name="connsiteY12" fmla="*/ 1371600 h 1371600"/>
              <a:gd name="connsiteX13" fmla="*/ 0 w 9773007"/>
              <a:gd name="connsiteY13" fmla="*/ 685800 h 1371600"/>
              <a:gd name="connsiteX14" fmla="*/ 685801 w 9773007"/>
              <a:gd name="connsiteY14"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773007" h="1371600">
                <a:moveTo>
                  <a:pt x="685801" y="0"/>
                </a:moveTo>
                <a:lnTo>
                  <a:pt x="721822" y="3631"/>
                </a:lnTo>
                <a:lnTo>
                  <a:pt x="757842" y="0"/>
                </a:lnTo>
                <a:lnTo>
                  <a:pt x="9048392" y="0"/>
                </a:lnTo>
                <a:lnTo>
                  <a:pt x="9067799" y="1956"/>
                </a:lnTo>
                <a:lnTo>
                  <a:pt x="9087206" y="0"/>
                </a:lnTo>
                <a:cubicBezTo>
                  <a:pt x="9465963" y="0"/>
                  <a:pt x="9773007" y="307043"/>
                  <a:pt x="9773007" y="685800"/>
                </a:cubicBezTo>
                <a:cubicBezTo>
                  <a:pt x="9773007" y="1064557"/>
                  <a:pt x="9465963" y="1371600"/>
                  <a:pt x="9087206" y="1371600"/>
                </a:cubicBezTo>
                <a:lnTo>
                  <a:pt x="9067799" y="1369644"/>
                </a:lnTo>
                <a:lnTo>
                  <a:pt x="9048392" y="1371600"/>
                </a:lnTo>
                <a:lnTo>
                  <a:pt x="757842" y="1371600"/>
                </a:lnTo>
                <a:lnTo>
                  <a:pt x="721822" y="1367969"/>
                </a:lnTo>
                <a:lnTo>
                  <a:pt x="685801" y="1371600"/>
                </a:lnTo>
                <a:cubicBezTo>
                  <a:pt x="307044" y="1371600"/>
                  <a:pt x="0" y="1064557"/>
                  <a:pt x="0" y="685800"/>
                </a:cubicBezTo>
                <a:cubicBezTo>
                  <a:pt x="0" y="307043"/>
                  <a:pt x="307044" y="0"/>
                  <a:pt x="685801" y="0"/>
                </a:cubicBez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a:extLst>
              <a:ext uri="{FF2B5EF4-FFF2-40B4-BE49-F238E27FC236}">
                <a16:creationId xmlns:a16="http://schemas.microsoft.com/office/drawing/2014/main" id="{22D56CE1-ABC2-4B13-9448-229FFA6BD47E}"/>
              </a:ext>
            </a:extLst>
          </p:cNvPr>
          <p:cNvGrpSpPr/>
          <p:nvPr/>
        </p:nvGrpSpPr>
        <p:grpSpPr>
          <a:xfrm>
            <a:off x="762000" y="1446180"/>
            <a:ext cx="2286000" cy="3691066"/>
            <a:chOff x="762000" y="1446180"/>
            <a:chExt cx="2286000" cy="3691066"/>
          </a:xfrm>
          <a:effectLst>
            <a:outerShdw blurRad="190500" dist="190500" dir="18900000" algn="bl" rotWithShape="0">
              <a:prstClr val="black">
                <a:alpha val="40000"/>
              </a:prstClr>
            </a:outerShdw>
          </a:effectLst>
        </p:grpSpPr>
        <p:sp>
          <p:nvSpPr>
            <p:cNvPr id="11" name="Freeform: Shape 10">
              <a:extLst>
                <a:ext uri="{FF2B5EF4-FFF2-40B4-BE49-F238E27FC236}">
                  <a16:creationId xmlns:a16="http://schemas.microsoft.com/office/drawing/2014/main" id="{9AD790EC-75D6-4D72-8CD0-C9714A5DC7DB}"/>
                </a:ext>
              </a:extLst>
            </p:cNvPr>
            <p:cNvSpPr>
              <a:spLocks noChangeAspect="1"/>
            </p:cNvSpPr>
            <p:nvPr/>
          </p:nvSpPr>
          <p:spPr>
            <a:xfrm rot="10800000">
              <a:off x="762000" y="1446180"/>
              <a:ext cx="2286000" cy="3691066"/>
            </a:xfrm>
            <a:custGeom>
              <a:avLst/>
              <a:gdLst>
                <a:gd name="connsiteX0" fmla="*/ 1143001 w 2286000"/>
                <a:gd name="connsiteY0" fmla="*/ 3691066 h 3691066"/>
                <a:gd name="connsiteX1" fmla="*/ 342901 w 2286000"/>
                <a:gd name="connsiteY1" fmla="*/ 2890966 h 3691066"/>
                <a:gd name="connsiteX2" fmla="*/ 577245 w 2286000"/>
                <a:gd name="connsiteY2" fmla="*/ 2325210 h 3691066"/>
                <a:gd name="connsiteX3" fmla="*/ 628652 w 2286000"/>
                <a:gd name="connsiteY3" fmla="*/ 2282795 h 3691066"/>
                <a:gd name="connsiteX4" fmla="*/ 628652 w 2286000"/>
                <a:gd name="connsiteY4" fmla="*/ 1905000 h 3691066"/>
                <a:gd name="connsiteX5" fmla="*/ 0 w 2286000"/>
                <a:gd name="connsiteY5" fmla="*/ 1905000 h 3691066"/>
                <a:gd name="connsiteX6" fmla="*/ 1143000 w 2286000"/>
                <a:gd name="connsiteY6" fmla="*/ 0 h 3691066"/>
                <a:gd name="connsiteX7" fmla="*/ 2286000 w 2286000"/>
                <a:gd name="connsiteY7" fmla="*/ 1905000 h 3691066"/>
                <a:gd name="connsiteX8" fmla="*/ 1657351 w 2286000"/>
                <a:gd name="connsiteY8" fmla="*/ 1905000 h 3691066"/>
                <a:gd name="connsiteX9" fmla="*/ 1657351 w 2286000"/>
                <a:gd name="connsiteY9" fmla="*/ 2282796 h 3691066"/>
                <a:gd name="connsiteX10" fmla="*/ 1708757 w 2286000"/>
                <a:gd name="connsiteY10" fmla="*/ 2325210 h 3691066"/>
                <a:gd name="connsiteX11" fmla="*/ 1943101 w 2286000"/>
                <a:gd name="connsiteY11" fmla="*/ 2890966 h 3691066"/>
                <a:gd name="connsiteX12" fmla="*/ 1143001 w 2286000"/>
                <a:gd name="connsiteY12" fmla="*/ 3691066 h 369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0" h="3691066">
                  <a:moveTo>
                    <a:pt x="1143001" y="3691066"/>
                  </a:moveTo>
                  <a:cubicBezTo>
                    <a:pt x="701118" y="3691066"/>
                    <a:pt x="342901" y="3332849"/>
                    <a:pt x="342901" y="2890966"/>
                  </a:cubicBezTo>
                  <a:cubicBezTo>
                    <a:pt x="342901" y="2670025"/>
                    <a:pt x="432455" y="2470000"/>
                    <a:pt x="577245" y="2325210"/>
                  </a:cubicBezTo>
                  <a:lnTo>
                    <a:pt x="628652" y="2282795"/>
                  </a:lnTo>
                  <a:lnTo>
                    <a:pt x="628652" y="1905000"/>
                  </a:lnTo>
                  <a:lnTo>
                    <a:pt x="0" y="1905000"/>
                  </a:lnTo>
                  <a:lnTo>
                    <a:pt x="1143000" y="0"/>
                  </a:lnTo>
                  <a:lnTo>
                    <a:pt x="2286000" y="1905000"/>
                  </a:lnTo>
                  <a:lnTo>
                    <a:pt x="1657351" y="1905000"/>
                  </a:lnTo>
                  <a:lnTo>
                    <a:pt x="1657351" y="2282796"/>
                  </a:lnTo>
                  <a:lnTo>
                    <a:pt x="1708757" y="2325210"/>
                  </a:lnTo>
                  <a:cubicBezTo>
                    <a:pt x="1853547" y="2470000"/>
                    <a:pt x="1943101" y="2670025"/>
                    <a:pt x="1943101" y="2890966"/>
                  </a:cubicBezTo>
                  <a:cubicBezTo>
                    <a:pt x="1943101" y="3332849"/>
                    <a:pt x="1584884" y="3691066"/>
                    <a:pt x="1143001" y="3691066"/>
                  </a:cubicBezTo>
                  <a:close/>
                </a:path>
              </a:pathLst>
            </a:custGeom>
            <a:solidFill>
              <a:srgbClr val="FF2B2A"/>
            </a:solidFill>
            <a:ln>
              <a:solidFill>
                <a:schemeClr val="bg1">
                  <a:alpha val="50000"/>
                </a:schemeClr>
              </a:solidFill>
            </a:ln>
            <a:effectLst>
              <a:outerShdw blurRad="57785" dist="33020" dir="3180000" algn="ctr">
                <a:srgbClr val="000000">
                  <a:alpha val="30000"/>
                </a:srgb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4C82AAD7-226E-41C6-B638-17D71CCA6FB7}"/>
                </a:ext>
              </a:extLst>
            </p:cNvPr>
            <p:cNvSpPr>
              <a:spLocks noChangeAspect="1"/>
            </p:cNvSpPr>
            <p:nvPr/>
          </p:nvSpPr>
          <p:spPr>
            <a:xfrm>
              <a:off x="1264920" y="1617325"/>
              <a:ext cx="1280160" cy="1280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TextBox 15">
            <a:extLst>
              <a:ext uri="{FF2B5EF4-FFF2-40B4-BE49-F238E27FC236}">
                <a16:creationId xmlns:a16="http://schemas.microsoft.com/office/drawing/2014/main" id="{B854B385-87C3-439C-B0D2-171D076EA98F}"/>
              </a:ext>
            </a:extLst>
          </p:cNvPr>
          <p:cNvSpPr txBox="1"/>
          <p:nvPr/>
        </p:nvSpPr>
        <p:spPr>
          <a:xfrm>
            <a:off x="1416636" y="1942439"/>
            <a:ext cx="976728" cy="584775"/>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1972</a:t>
            </a:r>
          </a:p>
        </p:txBody>
      </p:sp>
      <p:sp>
        <p:nvSpPr>
          <p:cNvPr id="17" name="TextBox 16">
            <a:extLst>
              <a:ext uri="{FF2B5EF4-FFF2-40B4-BE49-F238E27FC236}">
                <a16:creationId xmlns:a16="http://schemas.microsoft.com/office/drawing/2014/main" id="{E2843AB4-757E-42A5-BE62-528ED5C4726F}"/>
              </a:ext>
            </a:extLst>
          </p:cNvPr>
          <p:cNvSpPr txBox="1"/>
          <p:nvPr/>
        </p:nvSpPr>
        <p:spPr>
          <a:xfrm>
            <a:off x="1337532" y="3509526"/>
            <a:ext cx="1134935" cy="46166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$12,832</a:t>
            </a:r>
          </a:p>
        </p:txBody>
      </p:sp>
      <p:grpSp>
        <p:nvGrpSpPr>
          <p:cNvPr id="42" name="Group 41">
            <a:extLst>
              <a:ext uri="{FF2B5EF4-FFF2-40B4-BE49-F238E27FC236}">
                <a16:creationId xmlns:a16="http://schemas.microsoft.com/office/drawing/2014/main" id="{E2AD6EBB-6B89-4AD2-89F6-6EE4873F41A4}"/>
              </a:ext>
            </a:extLst>
          </p:cNvPr>
          <p:cNvGrpSpPr/>
          <p:nvPr/>
        </p:nvGrpSpPr>
        <p:grpSpPr>
          <a:xfrm>
            <a:off x="9084589" y="1446180"/>
            <a:ext cx="2286000" cy="3691066"/>
            <a:chOff x="9084589" y="1446180"/>
            <a:chExt cx="2286000" cy="3691066"/>
          </a:xfrm>
          <a:effectLst>
            <a:outerShdw blurRad="190500" dist="190500" dir="18900000" algn="bl" rotWithShape="0">
              <a:prstClr val="black">
                <a:alpha val="40000"/>
              </a:prstClr>
            </a:outerShdw>
          </a:effectLst>
        </p:grpSpPr>
        <p:sp>
          <p:nvSpPr>
            <p:cNvPr id="24" name="Freeform: Shape 23">
              <a:extLst>
                <a:ext uri="{FF2B5EF4-FFF2-40B4-BE49-F238E27FC236}">
                  <a16:creationId xmlns:a16="http://schemas.microsoft.com/office/drawing/2014/main" id="{294714FF-0BC7-4603-9D5B-24C2611D48F4}"/>
                </a:ext>
              </a:extLst>
            </p:cNvPr>
            <p:cNvSpPr>
              <a:spLocks noChangeAspect="1"/>
            </p:cNvSpPr>
            <p:nvPr/>
          </p:nvSpPr>
          <p:spPr>
            <a:xfrm rot="10800000">
              <a:off x="9084589" y="1446180"/>
              <a:ext cx="2286000" cy="3691066"/>
            </a:xfrm>
            <a:custGeom>
              <a:avLst/>
              <a:gdLst>
                <a:gd name="connsiteX0" fmla="*/ 1143001 w 2286000"/>
                <a:gd name="connsiteY0" fmla="*/ 3691066 h 3691066"/>
                <a:gd name="connsiteX1" fmla="*/ 342901 w 2286000"/>
                <a:gd name="connsiteY1" fmla="*/ 2890966 h 3691066"/>
                <a:gd name="connsiteX2" fmla="*/ 577245 w 2286000"/>
                <a:gd name="connsiteY2" fmla="*/ 2325210 h 3691066"/>
                <a:gd name="connsiteX3" fmla="*/ 628652 w 2286000"/>
                <a:gd name="connsiteY3" fmla="*/ 2282795 h 3691066"/>
                <a:gd name="connsiteX4" fmla="*/ 628652 w 2286000"/>
                <a:gd name="connsiteY4" fmla="*/ 1905000 h 3691066"/>
                <a:gd name="connsiteX5" fmla="*/ 0 w 2286000"/>
                <a:gd name="connsiteY5" fmla="*/ 1905000 h 3691066"/>
                <a:gd name="connsiteX6" fmla="*/ 1143000 w 2286000"/>
                <a:gd name="connsiteY6" fmla="*/ 0 h 3691066"/>
                <a:gd name="connsiteX7" fmla="*/ 2286000 w 2286000"/>
                <a:gd name="connsiteY7" fmla="*/ 1905000 h 3691066"/>
                <a:gd name="connsiteX8" fmla="*/ 1657351 w 2286000"/>
                <a:gd name="connsiteY8" fmla="*/ 1905000 h 3691066"/>
                <a:gd name="connsiteX9" fmla="*/ 1657351 w 2286000"/>
                <a:gd name="connsiteY9" fmla="*/ 2282796 h 3691066"/>
                <a:gd name="connsiteX10" fmla="*/ 1708757 w 2286000"/>
                <a:gd name="connsiteY10" fmla="*/ 2325210 h 3691066"/>
                <a:gd name="connsiteX11" fmla="*/ 1943101 w 2286000"/>
                <a:gd name="connsiteY11" fmla="*/ 2890966 h 3691066"/>
                <a:gd name="connsiteX12" fmla="*/ 1143001 w 2286000"/>
                <a:gd name="connsiteY12" fmla="*/ 3691066 h 369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0" h="3691066">
                  <a:moveTo>
                    <a:pt x="1143001" y="3691066"/>
                  </a:moveTo>
                  <a:cubicBezTo>
                    <a:pt x="701118" y="3691066"/>
                    <a:pt x="342901" y="3332849"/>
                    <a:pt x="342901" y="2890966"/>
                  </a:cubicBezTo>
                  <a:cubicBezTo>
                    <a:pt x="342901" y="2670025"/>
                    <a:pt x="432455" y="2470000"/>
                    <a:pt x="577245" y="2325210"/>
                  </a:cubicBezTo>
                  <a:lnTo>
                    <a:pt x="628652" y="2282795"/>
                  </a:lnTo>
                  <a:lnTo>
                    <a:pt x="628652" y="1905000"/>
                  </a:lnTo>
                  <a:lnTo>
                    <a:pt x="0" y="1905000"/>
                  </a:lnTo>
                  <a:lnTo>
                    <a:pt x="1143000" y="0"/>
                  </a:lnTo>
                  <a:lnTo>
                    <a:pt x="2286000" y="1905000"/>
                  </a:lnTo>
                  <a:lnTo>
                    <a:pt x="1657351" y="1905000"/>
                  </a:lnTo>
                  <a:lnTo>
                    <a:pt x="1657351" y="2282796"/>
                  </a:lnTo>
                  <a:lnTo>
                    <a:pt x="1708757" y="2325210"/>
                  </a:lnTo>
                  <a:cubicBezTo>
                    <a:pt x="1853547" y="2470000"/>
                    <a:pt x="1943101" y="2670025"/>
                    <a:pt x="1943101" y="2890966"/>
                  </a:cubicBezTo>
                  <a:cubicBezTo>
                    <a:pt x="1943101" y="3332849"/>
                    <a:pt x="1584884" y="3691066"/>
                    <a:pt x="1143001" y="3691066"/>
                  </a:cubicBezTo>
                  <a:close/>
                </a:path>
              </a:pathLst>
            </a:custGeom>
            <a:solidFill>
              <a:srgbClr val="FFA803"/>
            </a:solidFill>
            <a:ln>
              <a:solidFill>
                <a:schemeClr val="bg1">
                  <a:alpha val="50000"/>
                </a:schemeClr>
              </a:solidFill>
            </a:ln>
            <a:effectLst>
              <a:outerShdw blurRad="57785" dist="33020" dir="3180000" algn="ctr">
                <a:srgbClr val="000000">
                  <a:alpha val="30000"/>
                </a:srgb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9FFD1587-1C2F-479B-9E10-A5B919DE2B9C}"/>
                </a:ext>
              </a:extLst>
            </p:cNvPr>
            <p:cNvSpPr>
              <a:spLocks noChangeAspect="1"/>
            </p:cNvSpPr>
            <p:nvPr/>
          </p:nvSpPr>
          <p:spPr>
            <a:xfrm>
              <a:off x="9587509" y="1617325"/>
              <a:ext cx="1280160" cy="1280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TextBox 25">
            <a:extLst>
              <a:ext uri="{FF2B5EF4-FFF2-40B4-BE49-F238E27FC236}">
                <a16:creationId xmlns:a16="http://schemas.microsoft.com/office/drawing/2014/main" id="{40D29304-A4B5-4B9A-8D97-CF38C97672D0}"/>
              </a:ext>
            </a:extLst>
          </p:cNvPr>
          <p:cNvSpPr txBox="1"/>
          <p:nvPr/>
        </p:nvSpPr>
        <p:spPr>
          <a:xfrm>
            <a:off x="9739225" y="1942439"/>
            <a:ext cx="976728" cy="584775"/>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2008</a:t>
            </a:r>
          </a:p>
        </p:txBody>
      </p:sp>
      <p:sp>
        <p:nvSpPr>
          <p:cNvPr id="27" name="TextBox 26">
            <a:extLst>
              <a:ext uri="{FF2B5EF4-FFF2-40B4-BE49-F238E27FC236}">
                <a16:creationId xmlns:a16="http://schemas.microsoft.com/office/drawing/2014/main" id="{77CEC640-8F11-44DF-BBE9-E391A2D99771}"/>
              </a:ext>
            </a:extLst>
          </p:cNvPr>
          <p:cNvSpPr txBox="1"/>
          <p:nvPr/>
        </p:nvSpPr>
        <p:spPr>
          <a:xfrm>
            <a:off x="9660121" y="3509526"/>
            <a:ext cx="1134935" cy="46166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$21,832</a:t>
            </a:r>
          </a:p>
        </p:txBody>
      </p:sp>
      <p:grpSp>
        <p:nvGrpSpPr>
          <p:cNvPr id="40" name="Group 39">
            <a:extLst>
              <a:ext uri="{FF2B5EF4-FFF2-40B4-BE49-F238E27FC236}">
                <a16:creationId xmlns:a16="http://schemas.microsoft.com/office/drawing/2014/main" id="{AD3F9FA8-7E4F-4018-9B50-E9402B07026C}"/>
              </a:ext>
            </a:extLst>
          </p:cNvPr>
          <p:cNvGrpSpPr/>
          <p:nvPr/>
        </p:nvGrpSpPr>
        <p:grpSpPr>
          <a:xfrm>
            <a:off x="3529584" y="1465674"/>
            <a:ext cx="2286000" cy="3691066"/>
            <a:chOff x="3529584" y="1465674"/>
            <a:chExt cx="2286000" cy="3691066"/>
          </a:xfrm>
          <a:effectLst>
            <a:outerShdw blurRad="190500" dist="190500" dir="18900000" algn="bl" rotWithShape="0">
              <a:prstClr val="black">
                <a:alpha val="40000"/>
              </a:prstClr>
            </a:outerShdw>
          </a:effectLst>
        </p:grpSpPr>
        <p:sp>
          <p:nvSpPr>
            <p:cNvPr id="29" name="Freeform: Shape 28">
              <a:extLst>
                <a:ext uri="{FF2B5EF4-FFF2-40B4-BE49-F238E27FC236}">
                  <a16:creationId xmlns:a16="http://schemas.microsoft.com/office/drawing/2014/main" id="{10126B86-EC55-40D2-83AD-DED93E73A57E}"/>
                </a:ext>
              </a:extLst>
            </p:cNvPr>
            <p:cNvSpPr>
              <a:spLocks noChangeAspect="1"/>
            </p:cNvSpPr>
            <p:nvPr/>
          </p:nvSpPr>
          <p:spPr>
            <a:xfrm rot="10800000">
              <a:off x="3529584" y="1465674"/>
              <a:ext cx="2286000" cy="3691066"/>
            </a:xfrm>
            <a:custGeom>
              <a:avLst/>
              <a:gdLst>
                <a:gd name="connsiteX0" fmla="*/ 1143001 w 2286000"/>
                <a:gd name="connsiteY0" fmla="*/ 3691066 h 3691066"/>
                <a:gd name="connsiteX1" fmla="*/ 342901 w 2286000"/>
                <a:gd name="connsiteY1" fmla="*/ 2890966 h 3691066"/>
                <a:gd name="connsiteX2" fmla="*/ 577245 w 2286000"/>
                <a:gd name="connsiteY2" fmla="*/ 2325210 h 3691066"/>
                <a:gd name="connsiteX3" fmla="*/ 628652 w 2286000"/>
                <a:gd name="connsiteY3" fmla="*/ 2282795 h 3691066"/>
                <a:gd name="connsiteX4" fmla="*/ 628652 w 2286000"/>
                <a:gd name="connsiteY4" fmla="*/ 1905000 h 3691066"/>
                <a:gd name="connsiteX5" fmla="*/ 0 w 2286000"/>
                <a:gd name="connsiteY5" fmla="*/ 1905000 h 3691066"/>
                <a:gd name="connsiteX6" fmla="*/ 1143000 w 2286000"/>
                <a:gd name="connsiteY6" fmla="*/ 0 h 3691066"/>
                <a:gd name="connsiteX7" fmla="*/ 2286000 w 2286000"/>
                <a:gd name="connsiteY7" fmla="*/ 1905000 h 3691066"/>
                <a:gd name="connsiteX8" fmla="*/ 1657351 w 2286000"/>
                <a:gd name="connsiteY8" fmla="*/ 1905000 h 3691066"/>
                <a:gd name="connsiteX9" fmla="*/ 1657351 w 2286000"/>
                <a:gd name="connsiteY9" fmla="*/ 2282796 h 3691066"/>
                <a:gd name="connsiteX10" fmla="*/ 1708757 w 2286000"/>
                <a:gd name="connsiteY10" fmla="*/ 2325210 h 3691066"/>
                <a:gd name="connsiteX11" fmla="*/ 1943101 w 2286000"/>
                <a:gd name="connsiteY11" fmla="*/ 2890966 h 3691066"/>
                <a:gd name="connsiteX12" fmla="*/ 1143001 w 2286000"/>
                <a:gd name="connsiteY12" fmla="*/ 3691066 h 369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0" h="3691066">
                  <a:moveTo>
                    <a:pt x="1143001" y="3691066"/>
                  </a:moveTo>
                  <a:cubicBezTo>
                    <a:pt x="701118" y="3691066"/>
                    <a:pt x="342901" y="3332849"/>
                    <a:pt x="342901" y="2890966"/>
                  </a:cubicBezTo>
                  <a:cubicBezTo>
                    <a:pt x="342901" y="2670025"/>
                    <a:pt x="432455" y="2470000"/>
                    <a:pt x="577245" y="2325210"/>
                  </a:cubicBezTo>
                  <a:lnTo>
                    <a:pt x="628652" y="2282795"/>
                  </a:lnTo>
                  <a:lnTo>
                    <a:pt x="628652" y="1905000"/>
                  </a:lnTo>
                  <a:lnTo>
                    <a:pt x="0" y="1905000"/>
                  </a:lnTo>
                  <a:lnTo>
                    <a:pt x="1143000" y="0"/>
                  </a:lnTo>
                  <a:lnTo>
                    <a:pt x="2286000" y="1905000"/>
                  </a:lnTo>
                  <a:lnTo>
                    <a:pt x="1657351" y="1905000"/>
                  </a:lnTo>
                  <a:lnTo>
                    <a:pt x="1657351" y="2282796"/>
                  </a:lnTo>
                  <a:lnTo>
                    <a:pt x="1708757" y="2325210"/>
                  </a:lnTo>
                  <a:cubicBezTo>
                    <a:pt x="1853547" y="2470000"/>
                    <a:pt x="1943101" y="2670025"/>
                    <a:pt x="1943101" y="2890966"/>
                  </a:cubicBezTo>
                  <a:cubicBezTo>
                    <a:pt x="1943101" y="3332849"/>
                    <a:pt x="1584884" y="3691066"/>
                    <a:pt x="1143001" y="3691066"/>
                  </a:cubicBezTo>
                  <a:close/>
                </a:path>
              </a:pathLst>
            </a:custGeom>
            <a:solidFill>
              <a:srgbClr val="85C401"/>
            </a:solidFill>
            <a:ln>
              <a:solidFill>
                <a:schemeClr val="bg1">
                  <a:alpha val="50000"/>
                </a:schemeClr>
              </a:solidFill>
            </a:ln>
            <a:effectLst>
              <a:outerShdw blurRad="57785" dist="33020" dir="3180000" algn="ctr">
                <a:srgbClr val="000000">
                  <a:alpha val="30000"/>
                </a:srgb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a:extLst>
                <a:ext uri="{FF2B5EF4-FFF2-40B4-BE49-F238E27FC236}">
                  <a16:creationId xmlns:a16="http://schemas.microsoft.com/office/drawing/2014/main" id="{A7E6BD74-C69C-43E0-95B9-B4AA9E336EB8}"/>
                </a:ext>
              </a:extLst>
            </p:cNvPr>
            <p:cNvSpPr>
              <a:spLocks noChangeAspect="1"/>
            </p:cNvSpPr>
            <p:nvPr/>
          </p:nvSpPr>
          <p:spPr>
            <a:xfrm>
              <a:off x="4032504" y="1636819"/>
              <a:ext cx="1280160" cy="1280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TextBox 30">
            <a:extLst>
              <a:ext uri="{FF2B5EF4-FFF2-40B4-BE49-F238E27FC236}">
                <a16:creationId xmlns:a16="http://schemas.microsoft.com/office/drawing/2014/main" id="{03ABF73C-261F-407D-A6C9-8BBC7AA2A29C}"/>
              </a:ext>
            </a:extLst>
          </p:cNvPr>
          <p:cNvSpPr txBox="1"/>
          <p:nvPr/>
        </p:nvSpPr>
        <p:spPr>
          <a:xfrm>
            <a:off x="4184220" y="1961933"/>
            <a:ext cx="976728" cy="584775"/>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1987</a:t>
            </a:r>
          </a:p>
        </p:txBody>
      </p:sp>
      <p:sp>
        <p:nvSpPr>
          <p:cNvPr id="32" name="TextBox 31">
            <a:extLst>
              <a:ext uri="{FF2B5EF4-FFF2-40B4-BE49-F238E27FC236}">
                <a16:creationId xmlns:a16="http://schemas.microsoft.com/office/drawing/2014/main" id="{1B3C28A8-42E9-445A-909E-FC9AE90D5265}"/>
              </a:ext>
            </a:extLst>
          </p:cNvPr>
          <p:cNvSpPr txBox="1"/>
          <p:nvPr/>
        </p:nvSpPr>
        <p:spPr>
          <a:xfrm>
            <a:off x="4105116" y="3529020"/>
            <a:ext cx="1134935" cy="46166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$13,832</a:t>
            </a:r>
          </a:p>
        </p:txBody>
      </p:sp>
      <p:grpSp>
        <p:nvGrpSpPr>
          <p:cNvPr id="41" name="Group 40">
            <a:extLst>
              <a:ext uri="{FF2B5EF4-FFF2-40B4-BE49-F238E27FC236}">
                <a16:creationId xmlns:a16="http://schemas.microsoft.com/office/drawing/2014/main" id="{FEEC0383-256A-4082-AB83-9196E7062806}"/>
              </a:ext>
            </a:extLst>
          </p:cNvPr>
          <p:cNvGrpSpPr/>
          <p:nvPr/>
        </p:nvGrpSpPr>
        <p:grpSpPr>
          <a:xfrm>
            <a:off x="6298129" y="1465674"/>
            <a:ext cx="2286000" cy="3691066"/>
            <a:chOff x="6298129" y="1465674"/>
            <a:chExt cx="2286000" cy="3691066"/>
          </a:xfrm>
          <a:effectLst>
            <a:outerShdw blurRad="190500" dist="190500" dir="18900000" algn="bl" rotWithShape="0">
              <a:prstClr val="black">
                <a:alpha val="40000"/>
              </a:prstClr>
            </a:outerShdw>
          </a:effectLst>
        </p:grpSpPr>
        <p:sp>
          <p:nvSpPr>
            <p:cNvPr id="34" name="Freeform: Shape 33">
              <a:extLst>
                <a:ext uri="{FF2B5EF4-FFF2-40B4-BE49-F238E27FC236}">
                  <a16:creationId xmlns:a16="http://schemas.microsoft.com/office/drawing/2014/main" id="{713EF8C4-FF2B-45A0-AE81-A11E3CE736B3}"/>
                </a:ext>
              </a:extLst>
            </p:cNvPr>
            <p:cNvSpPr>
              <a:spLocks noChangeAspect="1"/>
            </p:cNvSpPr>
            <p:nvPr/>
          </p:nvSpPr>
          <p:spPr>
            <a:xfrm rot="10800000">
              <a:off x="6298129" y="1465674"/>
              <a:ext cx="2286000" cy="3691066"/>
            </a:xfrm>
            <a:custGeom>
              <a:avLst/>
              <a:gdLst>
                <a:gd name="connsiteX0" fmla="*/ 1143001 w 2286000"/>
                <a:gd name="connsiteY0" fmla="*/ 3691066 h 3691066"/>
                <a:gd name="connsiteX1" fmla="*/ 342901 w 2286000"/>
                <a:gd name="connsiteY1" fmla="*/ 2890966 h 3691066"/>
                <a:gd name="connsiteX2" fmla="*/ 577245 w 2286000"/>
                <a:gd name="connsiteY2" fmla="*/ 2325210 h 3691066"/>
                <a:gd name="connsiteX3" fmla="*/ 628652 w 2286000"/>
                <a:gd name="connsiteY3" fmla="*/ 2282795 h 3691066"/>
                <a:gd name="connsiteX4" fmla="*/ 628652 w 2286000"/>
                <a:gd name="connsiteY4" fmla="*/ 1905000 h 3691066"/>
                <a:gd name="connsiteX5" fmla="*/ 0 w 2286000"/>
                <a:gd name="connsiteY5" fmla="*/ 1905000 h 3691066"/>
                <a:gd name="connsiteX6" fmla="*/ 1143000 w 2286000"/>
                <a:gd name="connsiteY6" fmla="*/ 0 h 3691066"/>
                <a:gd name="connsiteX7" fmla="*/ 2286000 w 2286000"/>
                <a:gd name="connsiteY7" fmla="*/ 1905000 h 3691066"/>
                <a:gd name="connsiteX8" fmla="*/ 1657351 w 2286000"/>
                <a:gd name="connsiteY8" fmla="*/ 1905000 h 3691066"/>
                <a:gd name="connsiteX9" fmla="*/ 1657351 w 2286000"/>
                <a:gd name="connsiteY9" fmla="*/ 2282796 h 3691066"/>
                <a:gd name="connsiteX10" fmla="*/ 1708757 w 2286000"/>
                <a:gd name="connsiteY10" fmla="*/ 2325210 h 3691066"/>
                <a:gd name="connsiteX11" fmla="*/ 1943101 w 2286000"/>
                <a:gd name="connsiteY11" fmla="*/ 2890966 h 3691066"/>
                <a:gd name="connsiteX12" fmla="*/ 1143001 w 2286000"/>
                <a:gd name="connsiteY12" fmla="*/ 3691066 h 369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0" h="3691066">
                  <a:moveTo>
                    <a:pt x="1143001" y="3691066"/>
                  </a:moveTo>
                  <a:cubicBezTo>
                    <a:pt x="701118" y="3691066"/>
                    <a:pt x="342901" y="3332849"/>
                    <a:pt x="342901" y="2890966"/>
                  </a:cubicBezTo>
                  <a:cubicBezTo>
                    <a:pt x="342901" y="2670025"/>
                    <a:pt x="432455" y="2470000"/>
                    <a:pt x="577245" y="2325210"/>
                  </a:cubicBezTo>
                  <a:lnTo>
                    <a:pt x="628652" y="2282795"/>
                  </a:lnTo>
                  <a:lnTo>
                    <a:pt x="628652" y="1905000"/>
                  </a:lnTo>
                  <a:lnTo>
                    <a:pt x="0" y="1905000"/>
                  </a:lnTo>
                  <a:lnTo>
                    <a:pt x="1143000" y="0"/>
                  </a:lnTo>
                  <a:lnTo>
                    <a:pt x="2286000" y="1905000"/>
                  </a:lnTo>
                  <a:lnTo>
                    <a:pt x="1657351" y="1905000"/>
                  </a:lnTo>
                  <a:lnTo>
                    <a:pt x="1657351" y="2282796"/>
                  </a:lnTo>
                  <a:lnTo>
                    <a:pt x="1708757" y="2325210"/>
                  </a:lnTo>
                  <a:cubicBezTo>
                    <a:pt x="1853547" y="2470000"/>
                    <a:pt x="1943101" y="2670025"/>
                    <a:pt x="1943101" y="2890966"/>
                  </a:cubicBezTo>
                  <a:cubicBezTo>
                    <a:pt x="1943101" y="3332849"/>
                    <a:pt x="1584884" y="3691066"/>
                    <a:pt x="1143001" y="3691066"/>
                  </a:cubicBezTo>
                  <a:close/>
                </a:path>
              </a:pathLst>
            </a:custGeom>
            <a:solidFill>
              <a:srgbClr val="3EB8CD"/>
            </a:solidFill>
            <a:ln>
              <a:solidFill>
                <a:schemeClr val="bg1">
                  <a:alpha val="50000"/>
                </a:schemeClr>
              </a:solidFill>
            </a:ln>
            <a:effectLst>
              <a:outerShdw blurRad="57785" dist="33020" dir="3180000" algn="ctr">
                <a:srgbClr val="000000">
                  <a:alpha val="30000"/>
                </a:srgb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0FEBB71C-EAAD-421A-8F79-ABC50CA572DD}"/>
                </a:ext>
              </a:extLst>
            </p:cNvPr>
            <p:cNvSpPr>
              <a:spLocks noChangeAspect="1"/>
            </p:cNvSpPr>
            <p:nvPr/>
          </p:nvSpPr>
          <p:spPr>
            <a:xfrm>
              <a:off x="6801049" y="1636819"/>
              <a:ext cx="1280160" cy="1280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6" name="TextBox 35">
            <a:extLst>
              <a:ext uri="{FF2B5EF4-FFF2-40B4-BE49-F238E27FC236}">
                <a16:creationId xmlns:a16="http://schemas.microsoft.com/office/drawing/2014/main" id="{E21BAC6E-FC05-45DF-8B2E-A81E01AFB466}"/>
              </a:ext>
            </a:extLst>
          </p:cNvPr>
          <p:cNvSpPr txBox="1"/>
          <p:nvPr/>
        </p:nvSpPr>
        <p:spPr>
          <a:xfrm>
            <a:off x="6952765" y="1961933"/>
            <a:ext cx="976728" cy="584775"/>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1999</a:t>
            </a:r>
          </a:p>
        </p:txBody>
      </p:sp>
      <p:sp>
        <p:nvSpPr>
          <p:cNvPr id="37" name="TextBox 36">
            <a:extLst>
              <a:ext uri="{FF2B5EF4-FFF2-40B4-BE49-F238E27FC236}">
                <a16:creationId xmlns:a16="http://schemas.microsoft.com/office/drawing/2014/main" id="{99580FDB-D51E-4B15-A06E-1B8C7ADC8CC6}"/>
              </a:ext>
            </a:extLst>
          </p:cNvPr>
          <p:cNvSpPr txBox="1"/>
          <p:nvPr/>
        </p:nvSpPr>
        <p:spPr>
          <a:xfrm>
            <a:off x="6873661" y="3529020"/>
            <a:ext cx="1134935" cy="46166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$18,832</a:t>
            </a:r>
          </a:p>
        </p:txBody>
      </p:sp>
      <p:sp>
        <p:nvSpPr>
          <p:cNvPr id="38" name="TextBox 37">
            <a:extLst>
              <a:ext uri="{FF2B5EF4-FFF2-40B4-BE49-F238E27FC236}">
                <a16:creationId xmlns:a16="http://schemas.microsoft.com/office/drawing/2014/main" id="{567F7F19-8C94-45E8-B436-2250CA56E1C6}"/>
              </a:ext>
            </a:extLst>
          </p:cNvPr>
          <p:cNvSpPr txBox="1"/>
          <p:nvPr/>
        </p:nvSpPr>
        <p:spPr>
          <a:xfrm>
            <a:off x="633850" y="5156740"/>
            <a:ext cx="2542297" cy="1625060"/>
          </a:xfrm>
          <a:prstGeom prst="rect">
            <a:avLst/>
          </a:prstGeom>
          <a:noFill/>
        </p:spPr>
        <p:txBody>
          <a:bodyPr wrap="square" rtlCol="0">
            <a:spAutoFit/>
          </a:bodyPr>
          <a:lstStyle/>
          <a:p>
            <a:pPr algn="ctr" defTabSz="1219170">
              <a:spcBef>
                <a:spcPct val="20000"/>
              </a:spcBef>
              <a:defRPr/>
            </a:pPr>
            <a:r>
              <a:rPr lang="en-US" sz="1600" dirty="0">
                <a:solidFill>
                  <a:srgbClr val="FF2B2A"/>
                </a:solidFill>
                <a:latin typeface="Bernard MT Condensed" panose="02050806060905020404" pitchFamily="18" charset="0"/>
              </a:rPr>
              <a:t>LOREM IPSUM DOLOR</a:t>
            </a:r>
          </a:p>
          <a:p>
            <a:pPr algn="ctr" defTabSz="1219170">
              <a:spcBef>
                <a:spcPct val="20000"/>
              </a:spcBef>
              <a:defRPr/>
            </a:pPr>
            <a:endParaRPr lang="en-US" sz="1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rgbClr val="56595E"/>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8" name="TextBox 27">
            <a:extLst>
              <a:ext uri="{FF2B5EF4-FFF2-40B4-BE49-F238E27FC236}">
                <a16:creationId xmlns:a16="http://schemas.microsoft.com/office/drawing/2014/main" id="{AC585AAB-AAA9-41FD-9B15-31B387E2FA78}"/>
              </a:ext>
            </a:extLst>
          </p:cNvPr>
          <p:cNvSpPr txBox="1"/>
          <p:nvPr/>
        </p:nvSpPr>
        <p:spPr>
          <a:xfrm>
            <a:off x="3401434" y="5156209"/>
            <a:ext cx="2542297" cy="1625060"/>
          </a:xfrm>
          <a:prstGeom prst="rect">
            <a:avLst/>
          </a:prstGeom>
          <a:noFill/>
        </p:spPr>
        <p:txBody>
          <a:bodyPr wrap="square" rtlCol="0">
            <a:spAutoFit/>
          </a:bodyPr>
          <a:lstStyle/>
          <a:p>
            <a:pPr algn="ctr" defTabSz="1219170">
              <a:spcBef>
                <a:spcPct val="20000"/>
              </a:spcBef>
              <a:defRPr/>
            </a:pPr>
            <a:r>
              <a:rPr lang="en-US" sz="1600" dirty="0">
                <a:solidFill>
                  <a:srgbClr val="85C401"/>
                </a:solidFill>
                <a:latin typeface="Bernard MT Condensed" panose="02050806060905020404" pitchFamily="18" charset="0"/>
              </a:rPr>
              <a:t>LOREM IPSUM DOLOR</a:t>
            </a:r>
          </a:p>
          <a:p>
            <a:pPr algn="ctr" defTabSz="1219170">
              <a:spcBef>
                <a:spcPct val="20000"/>
              </a:spcBef>
              <a:defRPr/>
            </a:pPr>
            <a:endParaRPr lang="en-US" sz="1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rgbClr val="56595E"/>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3" name="TextBox 32">
            <a:extLst>
              <a:ext uri="{FF2B5EF4-FFF2-40B4-BE49-F238E27FC236}">
                <a16:creationId xmlns:a16="http://schemas.microsoft.com/office/drawing/2014/main" id="{390D70DE-134D-4DCE-A3AE-4C914610792A}"/>
              </a:ext>
            </a:extLst>
          </p:cNvPr>
          <p:cNvSpPr txBox="1"/>
          <p:nvPr/>
        </p:nvSpPr>
        <p:spPr>
          <a:xfrm>
            <a:off x="6248271" y="5143497"/>
            <a:ext cx="2542297" cy="1625060"/>
          </a:xfrm>
          <a:prstGeom prst="rect">
            <a:avLst/>
          </a:prstGeom>
          <a:noFill/>
        </p:spPr>
        <p:txBody>
          <a:bodyPr wrap="square" rtlCol="0">
            <a:spAutoFit/>
          </a:bodyPr>
          <a:lstStyle/>
          <a:p>
            <a:pPr algn="ctr" defTabSz="1219170">
              <a:spcBef>
                <a:spcPct val="20000"/>
              </a:spcBef>
              <a:defRPr/>
            </a:pPr>
            <a:r>
              <a:rPr lang="en-US" sz="1600" dirty="0">
                <a:solidFill>
                  <a:srgbClr val="3EB8CD"/>
                </a:solidFill>
                <a:latin typeface="Bernard MT Condensed" panose="02050806060905020404" pitchFamily="18" charset="0"/>
              </a:rPr>
              <a:t>LOREM IPSUM DOLOR</a:t>
            </a:r>
          </a:p>
          <a:p>
            <a:pPr algn="ctr" defTabSz="1219170">
              <a:spcBef>
                <a:spcPct val="20000"/>
              </a:spcBef>
              <a:defRPr/>
            </a:pPr>
            <a:endParaRPr lang="en-US" sz="1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rgbClr val="56595E"/>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43" name="TextBox 42">
            <a:extLst>
              <a:ext uri="{FF2B5EF4-FFF2-40B4-BE49-F238E27FC236}">
                <a16:creationId xmlns:a16="http://schemas.microsoft.com/office/drawing/2014/main" id="{A20CB8A7-A3B0-4CCD-BB17-CFE84B61ECD6}"/>
              </a:ext>
            </a:extLst>
          </p:cNvPr>
          <p:cNvSpPr txBox="1"/>
          <p:nvPr/>
        </p:nvSpPr>
        <p:spPr>
          <a:xfrm>
            <a:off x="8956439" y="5132864"/>
            <a:ext cx="2542297" cy="1625060"/>
          </a:xfrm>
          <a:prstGeom prst="rect">
            <a:avLst/>
          </a:prstGeom>
          <a:noFill/>
        </p:spPr>
        <p:txBody>
          <a:bodyPr wrap="square" rtlCol="0">
            <a:spAutoFit/>
          </a:bodyPr>
          <a:lstStyle/>
          <a:p>
            <a:pPr algn="ctr" defTabSz="1219170">
              <a:spcBef>
                <a:spcPct val="20000"/>
              </a:spcBef>
              <a:defRPr/>
            </a:pPr>
            <a:r>
              <a:rPr lang="en-US" sz="1600" dirty="0">
                <a:solidFill>
                  <a:srgbClr val="FFA803"/>
                </a:solidFill>
                <a:latin typeface="Bernard MT Condensed" panose="02050806060905020404" pitchFamily="18" charset="0"/>
              </a:rPr>
              <a:t>LOREM IPSUM DOLOR</a:t>
            </a:r>
          </a:p>
          <a:p>
            <a:pPr algn="ctr" defTabSz="1219170">
              <a:spcBef>
                <a:spcPct val="20000"/>
              </a:spcBef>
              <a:defRPr/>
            </a:pPr>
            <a:endParaRPr lang="en-US" sz="1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rgbClr val="56595E"/>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pic>
        <p:nvPicPr>
          <p:cNvPr id="44" name="Picture 43">
            <a:hlinkClick r:id="rId2"/>
            <a:extLst>
              <a:ext uri="{FF2B5EF4-FFF2-40B4-BE49-F238E27FC236}">
                <a16:creationId xmlns:a16="http://schemas.microsoft.com/office/drawing/2014/main" id="{76CAC7DC-CE72-4293-AB31-E0E53DE02FF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617367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7" presetClass="entr" presetSubtype="1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p:cTn id="11" dur="500" fill="hold"/>
                                        <p:tgtEl>
                                          <p:spTgt spid="22"/>
                                        </p:tgtEl>
                                        <p:attrNameLst>
                                          <p:attrName>ppt_w</p:attrName>
                                        </p:attrNameLst>
                                      </p:cBhvr>
                                      <p:tavLst>
                                        <p:tav tm="0">
                                          <p:val>
                                            <p:fltVal val="0"/>
                                          </p:val>
                                        </p:tav>
                                        <p:tav tm="100000">
                                          <p:val>
                                            <p:strVal val="#ppt_w"/>
                                          </p:val>
                                        </p:tav>
                                      </p:tavLst>
                                    </p:anim>
                                    <p:anim calcmode="lin" valueType="num">
                                      <p:cBhvr>
                                        <p:cTn id="12" dur="500" fill="hold"/>
                                        <p:tgtEl>
                                          <p:spTgt spid="22"/>
                                        </p:tgtEl>
                                        <p:attrNameLst>
                                          <p:attrName>ppt_h</p:attrName>
                                        </p:attrNameLst>
                                      </p:cBhvr>
                                      <p:tavLst>
                                        <p:tav tm="0">
                                          <p:val>
                                            <p:strVal val="#ppt_h"/>
                                          </p:val>
                                        </p:tav>
                                        <p:tav tm="100000">
                                          <p:val>
                                            <p:strVal val="#ppt_h"/>
                                          </p:val>
                                        </p:tav>
                                      </p:tavLst>
                                    </p:anim>
                                  </p:childTnLst>
                                </p:cTn>
                              </p:par>
                            </p:childTnLst>
                          </p:cTn>
                        </p:par>
                        <p:par>
                          <p:cTn id="13" fill="hold">
                            <p:stCondLst>
                              <p:cond delay="1000"/>
                            </p:stCondLst>
                            <p:childTnLst>
                              <p:par>
                                <p:cTn id="14" presetID="47" presetClass="entr" presetSubtype="0" fill="hold" nodeType="afterEffect">
                                  <p:stCondLst>
                                    <p:cond delay="0"/>
                                  </p:stCondLst>
                                  <p:childTnLst>
                                    <p:set>
                                      <p:cBhvr>
                                        <p:cTn id="15" dur="1" fill="hold">
                                          <p:stCondLst>
                                            <p:cond delay="0"/>
                                          </p:stCondLst>
                                        </p:cTn>
                                        <p:tgtEl>
                                          <p:spTgt spid="39"/>
                                        </p:tgtEl>
                                        <p:attrNameLst>
                                          <p:attrName>style.visibility</p:attrName>
                                        </p:attrNameLst>
                                      </p:cBhvr>
                                      <p:to>
                                        <p:strVal val="visible"/>
                                      </p:to>
                                    </p:set>
                                    <p:animEffect transition="in" filter="fade">
                                      <p:cBhvr>
                                        <p:cTn id="16" dur="1000"/>
                                        <p:tgtEl>
                                          <p:spTgt spid="39"/>
                                        </p:tgtEl>
                                      </p:cBhvr>
                                    </p:animEffect>
                                    <p:anim calcmode="lin" valueType="num">
                                      <p:cBhvr>
                                        <p:cTn id="17" dur="1000" fill="hold"/>
                                        <p:tgtEl>
                                          <p:spTgt spid="39"/>
                                        </p:tgtEl>
                                        <p:attrNameLst>
                                          <p:attrName>ppt_x</p:attrName>
                                        </p:attrNameLst>
                                      </p:cBhvr>
                                      <p:tavLst>
                                        <p:tav tm="0">
                                          <p:val>
                                            <p:strVal val="#ppt_x"/>
                                          </p:val>
                                        </p:tav>
                                        <p:tav tm="100000">
                                          <p:val>
                                            <p:strVal val="#ppt_x"/>
                                          </p:val>
                                        </p:tav>
                                      </p:tavLst>
                                    </p:anim>
                                    <p:anim calcmode="lin" valueType="num">
                                      <p:cBhvr>
                                        <p:cTn id="18" dur="1000" fill="hold"/>
                                        <p:tgtEl>
                                          <p:spTgt spid="39"/>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53" presetClass="entr" presetSubtype="16"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childTnLst>
                          </p:cTn>
                        </p:par>
                        <p:par>
                          <p:cTn id="25" fill="hold">
                            <p:stCondLst>
                              <p:cond delay="2500"/>
                            </p:stCondLst>
                            <p:childTnLst>
                              <p:par>
                                <p:cTn id="26" presetID="53" presetClass="entr" presetSubtype="16" fill="hold" grpId="0" nodeType="after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p:cTn id="28" dur="500" fill="hold"/>
                                        <p:tgtEl>
                                          <p:spTgt spid="17"/>
                                        </p:tgtEl>
                                        <p:attrNameLst>
                                          <p:attrName>ppt_w</p:attrName>
                                        </p:attrNameLst>
                                      </p:cBhvr>
                                      <p:tavLst>
                                        <p:tav tm="0">
                                          <p:val>
                                            <p:fltVal val="0"/>
                                          </p:val>
                                        </p:tav>
                                        <p:tav tm="100000">
                                          <p:val>
                                            <p:strVal val="#ppt_w"/>
                                          </p:val>
                                        </p:tav>
                                      </p:tavLst>
                                    </p:anim>
                                    <p:anim calcmode="lin" valueType="num">
                                      <p:cBhvr>
                                        <p:cTn id="29" dur="500" fill="hold"/>
                                        <p:tgtEl>
                                          <p:spTgt spid="17"/>
                                        </p:tgtEl>
                                        <p:attrNameLst>
                                          <p:attrName>ppt_h</p:attrName>
                                        </p:attrNameLst>
                                      </p:cBhvr>
                                      <p:tavLst>
                                        <p:tav tm="0">
                                          <p:val>
                                            <p:fltVal val="0"/>
                                          </p:val>
                                        </p:tav>
                                        <p:tav tm="100000">
                                          <p:val>
                                            <p:strVal val="#ppt_h"/>
                                          </p:val>
                                        </p:tav>
                                      </p:tavLst>
                                    </p:anim>
                                    <p:animEffect transition="in" filter="fade">
                                      <p:cBhvr>
                                        <p:cTn id="30" dur="500"/>
                                        <p:tgtEl>
                                          <p:spTgt spid="17"/>
                                        </p:tgtEl>
                                      </p:cBhvr>
                                    </p:animEffect>
                                  </p:childTnLst>
                                </p:cTn>
                              </p:par>
                            </p:childTnLst>
                          </p:cTn>
                        </p:par>
                        <p:par>
                          <p:cTn id="31" fill="hold">
                            <p:stCondLst>
                              <p:cond delay="3000"/>
                            </p:stCondLst>
                            <p:childTnLst>
                              <p:par>
                                <p:cTn id="32" presetID="42" presetClass="entr" presetSubtype="0" fill="hold" grpId="0" nodeType="after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fade">
                                      <p:cBhvr>
                                        <p:cTn id="34" dur="1000"/>
                                        <p:tgtEl>
                                          <p:spTgt spid="38"/>
                                        </p:tgtEl>
                                      </p:cBhvr>
                                    </p:animEffect>
                                    <p:anim calcmode="lin" valueType="num">
                                      <p:cBhvr>
                                        <p:cTn id="35" dur="1000" fill="hold"/>
                                        <p:tgtEl>
                                          <p:spTgt spid="38"/>
                                        </p:tgtEl>
                                        <p:attrNameLst>
                                          <p:attrName>ppt_x</p:attrName>
                                        </p:attrNameLst>
                                      </p:cBhvr>
                                      <p:tavLst>
                                        <p:tav tm="0">
                                          <p:val>
                                            <p:strVal val="#ppt_x"/>
                                          </p:val>
                                        </p:tav>
                                        <p:tav tm="100000">
                                          <p:val>
                                            <p:strVal val="#ppt_x"/>
                                          </p:val>
                                        </p:tav>
                                      </p:tavLst>
                                    </p:anim>
                                    <p:anim calcmode="lin" valueType="num">
                                      <p:cBhvr>
                                        <p:cTn id="36" dur="1000" fill="hold"/>
                                        <p:tgtEl>
                                          <p:spTgt spid="38"/>
                                        </p:tgtEl>
                                        <p:attrNameLst>
                                          <p:attrName>ppt_y</p:attrName>
                                        </p:attrNameLst>
                                      </p:cBhvr>
                                      <p:tavLst>
                                        <p:tav tm="0">
                                          <p:val>
                                            <p:strVal val="#ppt_y+.1"/>
                                          </p:val>
                                        </p:tav>
                                        <p:tav tm="100000">
                                          <p:val>
                                            <p:strVal val="#ppt_y"/>
                                          </p:val>
                                        </p:tav>
                                      </p:tavLst>
                                    </p:anim>
                                  </p:childTnLst>
                                </p:cTn>
                              </p:par>
                            </p:childTnLst>
                          </p:cTn>
                        </p:par>
                        <p:par>
                          <p:cTn id="37" fill="hold">
                            <p:stCondLst>
                              <p:cond delay="4000"/>
                            </p:stCondLst>
                            <p:childTnLst>
                              <p:par>
                                <p:cTn id="38" presetID="47" presetClass="entr" presetSubtype="0" fill="hold" nodeType="afterEffect">
                                  <p:stCondLst>
                                    <p:cond delay="0"/>
                                  </p:stCondLst>
                                  <p:childTnLst>
                                    <p:set>
                                      <p:cBhvr>
                                        <p:cTn id="39" dur="1" fill="hold">
                                          <p:stCondLst>
                                            <p:cond delay="0"/>
                                          </p:stCondLst>
                                        </p:cTn>
                                        <p:tgtEl>
                                          <p:spTgt spid="40"/>
                                        </p:tgtEl>
                                        <p:attrNameLst>
                                          <p:attrName>style.visibility</p:attrName>
                                        </p:attrNameLst>
                                      </p:cBhvr>
                                      <p:to>
                                        <p:strVal val="visible"/>
                                      </p:to>
                                    </p:set>
                                    <p:animEffect transition="in" filter="fade">
                                      <p:cBhvr>
                                        <p:cTn id="40" dur="1000"/>
                                        <p:tgtEl>
                                          <p:spTgt spid="40"/>
                                        </p:tgtEl>
                                      </p:cBhvr>
                                    </p:animEffect>
                                    <p:anim calcmode="lin" valueType="num">
                                      <p:cBhvr>
                                        <p:cTn id="41" dur="1000" fill="hold"/>
                                        <p:tgtEl>
                                          <p:spTgt spid="40"/>
                                        </p:tgtEl>
                                        <p:attrNameLst>
                                          <p:attrName>ppt_x</p:attrName>
                                        </p:attrNameLst>
                                      </p:cBhvr>
                                      <p:tavLst>
                                        <p:tav tm="0">
                                          <p:val>
                                            <p:strVal val="#ppt_x"/>
                                          </p:val>
                                        </p:tav>
                                        <p:tav tm="100000">
                                          <p:val>
                                            <p:strVal val="#ppt_x"/>
                                          </p:val>
                                        </p:tav>
                                      </p:tavLst>
                                    </p:anim>
                                    <p:anim calcmode="lin" valueType="num">
                                      <p:cBhvr>
                                        <p:cTn id="42" dur="1000" fill="hold"/>
                                        <p:tgtEl>
                                          <p:spTgt spid="40"/>
                                        </p:tgtEl>
                                        <p:attrNameLst>
                                          <p:attrName>ppt_y</p:attrName>
                                        </p:attrNameLst>
                                      </p:cBhvr>
                                      <p:tavLst>
                                        <p:tav tm="0">
                                          <p:val>
                                            <p:strVal val="#ppt_y-.1"/>
                                          </p:val>
                                        </p:tav>
                                        <p:tav tm="100000">
                                          <p:val>
                                            <p:strVal val="#ppt_y"/>
                                          </p:val>
                                        </p:tav>
                                      </p:tavLst>
                                    </p:anim>
                                  </p:childTnLst>
                                </p:cTn>
                              </p:par>
                            </p:childTnLst>
                          </p:cTn>
                        </p:par>
                        <p:par>
                          <p:cTn id="43" fill="hold">
                            <p:stCondLst>
                              <p:cond delay="5000"/>
                            </p:stCondLst>
                            <p:childTnLst>
                              <p:par>
                                <p:cTn id="44" presetID="53" presetClass="entr" presetSubtype="16" fill="hold" grpId="0" nodeType="afterEffect">
                                  <p:stCondLst>
                                    <p:cond delay="0"/>
                                  </p:stCondLst>
                                  <p:childTnLst>
                                    <p:set>
                                      <p:cBhvr>
                                        <p:cTn id="45" dur="1" fill="hold">
                                          <p:stCondLst>
                                            <p:cond delay="0"/>
                                          </p:stCondLst>
                                        </p:cTn>
                                        <p:tgtEl>
                                          <p:spTgt spid="31"/>
                                        </p:tgtEl>
                                        <p:attrNameLst>
                                          <p:attrName>style.visibility</p:attrName>
                                        </p:attrNameLst>
                                      </p:cBhvr>
                                      <p:to>
                                        <p:strVal val="visible"/>
                                      </p:to>
                                    </p:set>
                                    <p:anim calcmode="lin" valueType="num">
                                      <p:cBhvr>
                                        <p:cTn id="46" dur="500" fill="hold"/>
                                        <p:tgtEl>
                                          <p:spTgt spid="31"/>
                                        </p:tgtEl>
                                        <p:attrNameLst>
                                          <p:attrName>ppt_w</p:attrName>
                                        </p:attrNameLst>
                                      </p:cBhvr>
                                      <p:tavLst>
                                        <p:tav tm="0">
                                          <p:val>
                                            <p:fltVal val="0"/>
                                          </p:val>
                                        </p:tav>
                                        <p:tav tm="100000">
                                          <p:val>
                                            <p:strVal val="#ppt_w"/>
                                          </p:val>
                                        </p:tav>
                                      </p:tavLst>
                                    </p:anim>
                                    <p:anim calcmode="lin" valueType="num">
                                      <p:cBhvr>
                                        <p:cTn id="47" dur="500" fill="hold"/>
                                        <p:tgtEl>
                                          <p:spTgt spid="31"/>
                                        </p:tgtEl>
                                        <p:attrNameLst>
                                          <p:attrName>ppt_h</p:attrName>
                                        </p:attrNameLst>
                                      </p:cBhvr>
                                      <p:tavLst>
                                        <p:tav tm="0">
                                          <p:val>
                                            <p:fltVal val="0"/>
                                          </p:val>
                                        </p:tav>
                                        <p:tav tm="100000">
                                          <p:val>
                                            <p:strVal val="#ppt_h"/>
                                          </p:val>
                                        </p:tav>
                                      </p:tavLst>
                                    </p:anim>
                                    <p:animEffect transition="in" filter="fade">
                                      <p:cBhvr>
                                        <p:cTn id="48" dur="500"/>
                                        <p:tgtEl>
                                          <p:spTgt spid="31"/>
                                        </p:tgtEl>
                                      </p:cBhvr>
                                    </p:animEffect>
                                  </p:childTnLst>
                                </p:cTn>
                              </p:par>
                            </p:childTnLst>
                          </p:cTn>
                        </p:par>
                        <p:par>
                          <p:cTn id="49" fill="hold">
                            <p:stCondLst>
                              <p:cond delay="5500"/>
                            </p:stCondLst>
                            <p:childTnLst>
                              <p:par>
                                <p:cTn id="50" presetID="53" presetClass="entr" presetSubtype="16" fill="hold" grpId="0" nodeType="afterEffect">
                                  <p:stCondLst>
                                    <p:cond delay="0"/>
                                  </p:stCondLst>
                                  <p:childTnLst>
                                    <p:set>
                                      <p:cBhvr>
                                        <p:cTn id="51" dur="1" fill="hold">
                                          <p:stCondLst>
                                            <p:cond delay="0"/>
                                          </p:stCondLst>
                                        </p:cTn>
                                        <p:tgtEl>
                                          <p:spTgt spid="32"/>
                                        </p:tgtEl>
                                        <p:attrNameLst>
                                          <p:attrName>style.visibility</p:attrName>
                                        </p:attrNameLst>
                                      </p:cBhvr>
                                      <p:to>
                                        <p:strVal val="visible"/>
                                      </p:to>
                                    </p:set>
                                    <p:anim calcmode="lin" valueType="num">
                                      <p:cBhvr>
                                        <p:cTn id="52" dur="500" fill="hold"/>
                                        <p:tgtEl>
                                          <p:spTgt spid="32"/>
                                        </p:tgtEl>
                                        <p:attrNameLst>
                                          <p:attrName>ppt_w</p:attrName>
                                        </p:attrNameLst>
                                      </p:cBhvr>
                                      <p:tavLst>
                                        <p:tav tm="0">
                                          <p:val>
                                            <p:fltVal val="0"/>
                                          </p:val>
                                        </p:tav>
                                        <p:tav tm="100000">
                                          <p:val>
                                            <p:strVal val="#ppt_w"/>
                                          </p:val>
                                        </p:tav>
                                      </p:tavLst>
                                    </p:anim>
                                    <p:anim calcmode="lin" valueType="num">
                                      <p:cBhvr>
                                        <p:cTn id="53" dur="500" fill="hold"/>
                                        <p:tgtEl>
                                          <p:spTgt spid="32"/>
                                        </p:tgtEl>
                                        <p:attrNameLst>
                                          <p:attrName>ppt_h</p:attrName>
                                        </p:attrNameLst>
                                      </p:cBhvr>
                                      <p:tavLst>
                                        <p:tav tm="0">
                                          <p:val>
                                            <p:fltVal val="0"/>
                                          </p:val>
                                        </p:tav>
                                        <p:tav tm="100000">
                                          <p:val>
                                            <p:strVal val="#ppt_h"/>
                                          </p:val>
                                        </p:tav>
                                      </p:tavLst>
                                    </p:anim>
                                    <p:animEffect transition="in" filter="fade">
                                      <p:cBhvr>
                                        <p:cTn id="54" dur="500"/>
                                        <p:tgtEl>
                                          <p:spTgt spid="32"/>
                                        </p:tgtEl>
                                      </p:cBhvr>
                                    </p:animEffect>
                                  </p:childTnLst>
                                </p:cTn>
                              </p:par>
                            </p:childTnLst>
                          </p:cTn>
                        </p:par>
                        <p:par>
                          <p:cTn id="55" fill="hold">
                            <p:stCondLst>
                              <p:cond delay="6000"/>
                            </p:stCondLst>
                            <p:childTnLst>
                              <p:par>
                                <p:cTn id="56" presetID="42" presetClass="entr" presetSubtype="0" fill="hold" grpId="0" nodeType="afterEffect">
                                  <p:stCondLst>
                                    <p:cond delay="0"/>
                                  </p:stCondLst>
                                  <p:childTnLst>
                                    <p:set>
                                      <p:cBhvr>
                                        <p:cTn id="57" dur="1" fill="hold">
                                          <p:stCondLst>
                                            <p:cond delay="0"/>
                                          </p:stCondLst>
                                        </p:cTn>
                                        <p:tgtEl>
                                          <p:spTgt spid="28"/>
                                        </p:tgtEl>
                                        <p:attrNameLst>
                                          <p:attrName>style.visibility</p:attrName>
                                        </p:attrNameLst>
                                      </p:cBhvr>
                                      <p:to>
                                        <p:strVal val="visible"/>
                                      </p:to>
                                    </p:set>
                                    <p:animEffect transition="in" filter="fade">
                                      <p:cBhvr>
                                        <p:cTn id="58" dur="1000"/>
                                        <p:tgtEl>
                                          <p:spTgt spid="28"/>
                                        </p:tgtEl>
                                      </p:cBhvr>
                                    </p:animEffect>
                                    <p:anim calcmode="lin" valueType="num">
                                      <p:cBhvr>
                                        <p:cTn id="59" dur="1000" fill="hold"/>
                                        <p:tgtEl>
                                          <p:spTgt spid="28"/>
                                        </p:tgtEl>
                                        <p:attrNameLst>
                                          <p:attrName>ppt_x</p:attrName>
                                        </p:attrNameLst>
                                      </p:cBhvr>
                                      <p:tavLst>
                                        <p:tav tm="0">
                                          <p:val>
                                            <p:strVal val="#ppt_x"/>
                                          </p:val>
                                        </p:tav>
                                        <p:tav tm="100000">
                                          <p:val>
                                            <p:strVal val="#ppt_x"/>
                                          </p:val>
                                        </p:tav>
                                      </p:tavLst>
                                    </p:anim>
                                    <p:anim calcmode="lin" valueType="num">
                                      <p:cBhvr>
                                        <p:cTn id="60" dur="1000" fill="hold"/>
                                        <p:tgtEl>
                                          <p:spTgt spid="28"/>
                                        </p:tgtEl>
                                        <p:attrNameLst>
                                          <p:attrName>ppt_y</p:attrName>
                                        </p:attrNameLst>
                                      </p:cBhvr>
                                      <p:tavLst>
                                        <p:tav tm="0">
                                          <p:val>
                                            <p:strVal val="#ppt_y+.1"/>
                                          </p:val>
                                        </p:tav>
                                        <p:tav tm="100000">
                                          <p:val>
                                            <p:strVal val="#ppt_y"/>
                                          </p:val>
                                        </p:tav>
                                      </p:tavLst>
                                    </p:anim>
                                  </p:childTnLst>
                                </p:cTn>
                              </p:par>
                            </p:childTnLst>
                          </p:cTn>
                        </p:par>
                        <p:par>
                          <p:cTn id="61" fill="hold">
                            <p:stCondLst>
                              <p:cond delay="7000"/>
                            </p:stCondLst>
                            <p:childTnLst>
                              <p:par>
                                <p:cTn id="62" presetID="47" presetClass="entr" presetSubtype="0" fill="hold" nodeType="afterEffect">
                                  <p:stCondLst>
                                    <p:cond delay="0"/>
                                  </p:stCondLst>
                                  <p:childTnLst>
                                    <p:set>
                                      <p:cBhvr>
                                        <p:cTn id="63" dur="1" fill="hold">
                                          <p:stCondLst>
                                            <p:cond delay="0"/>
                                          </p:stCondLst>
                                        </p:cTn>
                                        <p:tgtEl>
                                          <p:spTgt spid="41"/>
                                        </p:tgtEl>
                                        <p:attrNameLst>
                                          <p:attrName>style.visibility</p:attrName>
                                        </p:attrNameLst>
                                      </p:cBhvr>
                                      <p:to>
                                        <p:strVal val="visible"/>
                                      </p:to>
                                    </p:set>
                                    <p:animEffect transition="in" filter="fade">
                                      <p:cBhvr>
                                        <p:cTn id="64" dur="1000"/>
                                        <p:tgtEl>
                                          <p:spTgt spid="41"/>
                                        </p:tgtEl>
                                      </p:cBhvr>
                                    </p:animEffect>
                                    <p:anim calcmode="lin" valueType="num">
                                      <p:cBhvr>
                                        <p:cTn id="65" dur="1000" fill="hold"/>
                                        <p:tgtEl>
                                          <p:spTgt spid="41"/>
                                        </p:tgtEl>
                                        <p:attrNameLst>
                                          <p:attrName>ppt_x</p:attrName>
                                        </p:attrNameLst>
                                      </p:cBhvr>
                                      <p:tavLst>
                                        <p:tav tm="0">
                                          <p:val>
                                            <p:strVal val="#ppt_x"/>
                                          </p:val>
                                        </p:tav>
                                        <p:tav tm="100000">
                                          <p:val>
                                            <p:strVal val="#ppt_x"/>
                                          </p:val>
                                        </p:tav>
                                      </p:tavLst>
                                    </p:anim>
                                    <p:anim calcmode="lin" valueType="num">
                                      <p:cBhvr>
                                        <p:cTn id="66" dur="1000" fill="hold"/>
                                        <p:tgtEl>
                                          <p:spTgt spid="41"/>
                                        </p:tgtEl>
                                        <p:attrNameLst>
                                          <p:attrName>ppt_y</p:attrName>
                                        </p:attrNameLst>
                                      </p:cBhvr>
                                      <p:tavLst>
                                        <p:tav tm="0">
                                          <p:val>
                                            <p:strVal val="#ppt_y-.1"/>
                                          </p:val>
                                        </p:tav>
                                        <p:tav tm="100000">
                                          <p:val>
                                            <p:strVal val="#ppt_y"/>
                                          </p:val>
                                        </p:tav>
                                      </p:tavLst>
                                    </p:anim>
                                  </p:childTnLst>
                                </p:cTn>
                              </p:par>
                            </p:childTnLst>
                          </p:cTn>
                        </p:par>
                        <p:par>
                          <p:cTn id="67" fill="hold">
                            <p:stCondLst>
                              <p:cond delay="8000"/>
                            </p:stCondLst>
                            <p:childTnLst>
                              <p:par>
                                <p:cTn id="68" presetID="53" presetClass="entr" presetSubtype="16" fill="hold" grpId="0" nodeType="afterEffect">
                                  <p:stCondLst>
                                    <p:cond delay="0"/>
                                  </p:stCondLst>
                                  <p:childTnLst>
                                    <p:set>
                                      <p:cBhvr>
                                        <p:cTn id="69" dur="1" fill="hold">
                                          <p:stCondLst>
                                            <p:cond delay="0"/>
                                          </p:stCondLst>
                                        </p:cTn>
                                        <p:tgtEl>
                                          <p:spTgt spid="36"/>
                                        </p:tgtEl>
                                        <p:attrNameLst>
                                          <p:attrName>style.visibility</p:attrName>
                                        </p:attrNameLst>
                                      </p:cBhvr>
                                      <p:to>
                                        <p:strVal val="visible"/>
                                      </p:to>
                                    </p:set>
                                    <p:anim calcmode="lin" valueType="num">
                                      <p:cBhvr>
                                        <p:cTn id="70" dur="500" fill="hold"/>
                                        <p:tgtEl>
                                          <p:spTgt spid="36"/>
                                        </p:tgtEl>
                                        <p:attrNameLst>
                                          <p:attrName>ppt_w</p:attrName>
                                        </p:attrNameLst>
                                      </p:cBhvr>
                                      <p:tavLst>
                                        <p:tav tm="0">
                                          <p:val>
                                            <p:fltVal val="0"/>
                                          </p:val>
                                        </p:tav>
                                        <p:tav tm="100000">
                                          <p:val>
                                            <p:strVal val="#ppt_w"/>
                                          </p:val>
                                        </p:tav>
                                      </p:tavLst>
                                    </p:anim>
                                    <p:anim calcmode="lin" valueType="num">
                                      <p:cBhvr>
                                        <p:cTn id="71" dur="500" fill="hold"/>
                                        <p:tgtEl>
                                          <p:spTgt spid="36"/>
                                        </p:tgtEl>
                                        <p:attrNameLst>
                                          <p:attrName>ppt_h</p:attrName>
                                        </p:attrNameLst>
                                      </p:cBhvr>
                                      <p:tavLst>
                                        <p:tav tm="0">
                                          <p:val>
                                            <p:fltVal val="0"/>
                                          </p:val>
                                        </p:tav>
                                        <p:tav tm="100000">
                                          <p:val>
                                            <p:strVal val="#ppt_h"/>
                                          </p:val>
                                        </p:tav>
                                      </p:tavLst>
                                    </p:anim>
                                    <p:animEffect transition="in" filter="fade">
                                      <p:cBhvr>
                                        <p:cTn id="72" dur="500"/>
                                        <p:tgtEl>
                                          <p:spTgt spid="36"/>
                                        </p:tgtEl>
                                      </p:cBhvr>
                                    </p:animEffect>
                                  </p:childTnLst>
                                </p:cTn>
                              </p:par>
                            </p:childTnLst>
                          </p:cTn>
                        </p:par>
                        <p:par>
                          <p:cTn id="73" fill="hold">
                            <p:stCondLst>
                              <p:cond delay="8500"/>
                            </p:stCondLst>
                            <p:childTnLst>
                              <p:par>
                                <p:cTn id="74" presetID="53" presetClass="entr" presetSubtype="16" fill="hold" grpId="0" nodeType="afterEffect">
                                  <p:stCondLst>
                                    <p:cond delay="0"/>
                                  </p:stCondLst>
                                  <p:childTnLst>
                                    <p:set>
                                      <p:cBhvr>
                                        <p:cTn id="75" dur="1" fill="hold">
                                          <p:stCondLst>
                                            <p:cond delay="0"/>
                                          </p:stCondLst>
                                        </p:cTn>
                                        <p:tgtEl>
                                          <p:spTgt spid="37"/>
                                        </p:tgtEl>
                                        <p:attrNameLst>
                                          <p:attrName>style.visibility</p:attrName>
                                        </p:attrNameLst>
                                      </p:cBhvr>
                                      <p:to>
                                        <p:strVal val="visible"/>
                                      </p:to>
                                    </p:set>
                                    <p:anim calcmode="lin" valueType="num">
                                      <p:cBhvr>
                                        <p:cTn id="76" dur="500" fill="hold"/>
                                        <p:tgtEl>
                                          <p:spTgt spid="37"/>
                                        </p:tgtEl>
                                        <p:attrNameLst>
                                          <p:attrName>ppt_w</p:attrName>
                                        </p:attrNameLst>
                                      </p:cBhvr>
                                      <p:tavLst>
                                        <p:tav tm="0">
                                          <p:val>
                                            <p:fltVal val="0"/>
                                          </p:val>
                                        </p:tav>
                                        <p:tav tm="100000">
                                          <p:val>
                                            <p:strVal val="#ppt_w"/>
                                          </p:val>
                                        </p:tav>
                                      </p:tavLst>
                                    </p:anim>
                                    <p:anim calcmode="lin" valueType="num">
                                      <p:cBhvr>
                                        <p:cTn id="77" dur="500" fill="hold"/>
                                        <p:tgtEl>
                                          <p:spTgt spid="37"/>
                                        </p:tgtEl>
                                        <p:attrNameLst>
                                          <p:attrName>ppt_h</p:attrName>
                                        </p:attrNameLst>
                                      </p:cBhvr>
                                      <p:tavLst>
                                        <p:tav tm="0">
                                          <p:val>
                                            <p:fltVal val="0"/>
                                          </p:val>
                                        </p:tav>
                                        <p:tav tm="100000">
                                          <p:val>
                                            <p:strVal val="#ppt_h"/>
                                          </p:val>
                                        </p:tav>
                                      </p:tavLst>
                                    </p:anim>
                                    <p:animEffect transition="in" filter="fade">
                                      <p:cBhvr>
                                        <p:cTn id="78" dur="500"/>
                                        <p:tgtEl>
                                          <p:spTgt spid="37"/>
                                        </p:tgtEl>
                                      </p:cBhvr>
                                    </p:animEffect>
                                  </p:childTnLst>
                                </p:cTn>
                              </p:par>
                            </p:childTnLst>
                          </p:cTn>
                        </p:par>
                        <p:par>
                          <p:cTn id="79" fill="hold">
                            <p:stCondLst>
                              <p:cond delay="9000"/>
                            </p:stCondLst>
                            <p:childTnLst>
                              <p:par>
                                <p:cTn id="80" presetID="42" presetClass="entr" presetSubtype="0" fill="hold" grpId="0" nodeType="afterEffect">
                                  <p:stCondLst>
                                    <p:cond delay="0"/>
                                  </p:stCondLst>
                                  <p:childTnLst>
                                    <p:set>
                                      <p:cBhvr>
                                        <p:cTn id="81" dur="1" fill="hold">
                                          <p:stCondLst>
                                            <p:cond delay="0"/>
                                          </p:stCondLst>
                                        </p:cTn>
                                        <p:tgtEl>
                                          <p:spTgt spid="33"/>
                                        </p:tgtEl>
                                        <p:attrNameLst>
                                          <p:attrName>style.visibility</p:attrName>
                                        </p:attrNameLst>
                                      </p:cBhvr>
                                      <p:to>
                                        <p:strVal val="visible"/>
                                      </p:to>
                                    </p:set>
                                    <p:animEffect transition="in" filter="fade">
                                      <p:cBhvr>
                                        <p:cTn id="82" dur="1000"/>
                                        <p:tgtEl>
                                          <p:spTgt spid="33"/>
                                        </p:tgtEl>
                                      </p:cBhvr>
                                    </p:animEffect>
                                    <p:anim calcmode="lin" valueType="num">
                                      <p:cBhvr>
                                        <p:cTn id="83" dur="1000" fill="hold"/>
                                        <p:tgtEl>
                                          <p:spTgt spid="33"/>
                                        </p:tgtEl>
                                        <p:attrNameLst>
                                          <p:attrName>ppt_x</p:attrName>
                                        </p:attrNameLst>
                                      </p:cBhvr>
                                      <p:tavLst>
                                        <p:tav tm="0">
                                          <p:val>
                                            <p:strVal val="#ppt_x"/>
                                          </p:val>
                                        </p:tav>
                                        <p:tav tm="100000">
                                          <p:val>
                                            <p:strVal val="#ppt_x"/>
                                          </p:val>
                                        </p:tav>
                                      </p:tavLst>
                                    </p:anim>
                                    <p:anim calcmode="lin" valueType="num">
                                      <p:cBhvr>
                                        <p:cTn id="84" dur="1000" fill="hold"/>
                                        <p:tgtEl>
                                          <p:spTgt spid="33"/>
                                        </p:tgtEl>
                                        <p:attrNameLst>
                                          <p:attrName>ppt_y</p:attrName>
                                        </p:attrNameLst>
                                      </p:cBhvr>
                                      <p:tavLst>
                                        <p:tav tm="0">
                                          <p:val>
                                            <p:strVal val="#ppt_y+.1"/>
                                          </p:val>
                                        </p:tav>
                                        <p:tav tm="100000">
                                          <p:val>
                                            <p:strVal val="#ppt_y"/>
                                          </p:val>
                                        </p:tav>
                                      </p:tavLst>
                                    </p:anim>
                                  </p:childTnLst>
                                </p:cTn>
                              </p:par>
                            </p:childTnLst>
                          </p:cTn>
                        </p:par>
                        <p:par>
                          <p:cTn id="85" fill="hold">
                            <p:stCondLst>
                              <p:cond delay="10000"/>
                            </p:stCondLst>
                            <p:childTnLst>
                              <p:par>
                                <p:cTn id="86" presetID="47" presetClass="entr" presetSubtype="0" fill="hold" nodeType="afterEffect">
                                  <p:stCondLst>
                                    <p:cond delay="0"/>
                                  </p:stCondLst>
                                  <p:childTnLst>
                                    <p:set>
                                      <p:cBhvr>
                                        <p:cTn id="87" dur="1" fill="hold">
                                          <p:stCondLst>
                                            <p:cond delay="0"/>
                                          </p:stCondLst>
                                        </p:cTn>
                                        <p:tgtEl>
                                          <p:spTgt spid="42"/>
                                        </p:tgtEl>
                                        <p:attrNameLst>
                                          <p:attrName>style.visibility</p:attrName>
                                        </p:attrNameLst>
                                      </p:cBhvr>
                                      <p:to>
                                        <p:strVal val="visible"/>
                                      </p:to>
                                    </p:set>
                                    <p:animEffect transition="in" filter="fade">
                                      <p:cBhvr>
                                        <p:cTn id="88" dur="1000"/>
                                        <p:tgtEl>
                                          <p:spTgt spid="42"/>
                                        </p:tgtEl>
                                      </p:cBhvr>
                                    </p:animEffect>
                                    <p:anim calcmode="lin" valueType="num">
                                      <p:cBhvr>
                                        <p:cTn id="89" dur="1000" fill="hold"/>
                                        <p:tgtEl>
                                          <p:spTgt spid="42"/>
                                        </p:tgtEl>
                                        <p:attrNameLst>
                                          <p:attrName>ppt_x</p:attrName>
                                        </p:attrNameLst>
                                      </p:cBhvr>
                                      <p:tavLst>
                                        <p:tav tm="0">
                                          <p:val>
                                            <p:strVal val="#ppt_x"/>
                                          </p:val>
                                        </p:tav>
                                        <p:tav tm="100000">
                                          <p:val>
                                            <p:strVal val="#ppt_x"/>
                                          </p:val>
                                        </p:tav>
                                      </p:tavLst>
                                    </p:anim>
                                    <p:anim calcmode="lin" valueType="num">
                                      <p:cBhvr>
                                        <p:cTn id="90" dur="1000" fill="hold"/>
                                        <p:tgtEl>
                                          <p:spTgt spid="42"/>
                                        </p:tgtEl>
                                        <p:attrNameLst>
                                          <p:attrName>ppt_y</p:attrName>
                                        </p:attrNameLst>
                                      </p:cBhvr>
                                      <p:tavLst>
                                        <p:tav tm="0">
                                          <p:val>
                                            <p:strVal val="#ppt_y-.1"/>
                                          </p:val>
                                        </p:tav>
                                        <p:tav tm="100000">
                                          <p:val>
                                            <p:strVal val="#ppt_y"/>
                                          </p:val>
                                        </p:tav>
                                      </p:tavLst>
                                    </p:anim>
                                  </p:childTnLst>
                                </p:cTn>
                              </p:par>
                            </p:childTnLst>
                          </p:cTn>
                        </p:par>
                        <p:par>
                          <p:cTn id="91" fill="hold">
                            <p:stCondLst>
                              <p:cond delay="11000"/>
                            </p:stCondLst>
                            <p:childTnLst>
                              <p:par>
                                <p:cTn id="92" presetID="53" presetClass="entr" presetSubtype="16" fill="hold" grpId="0" nodeType="afterEffect">
                                  <p:stCondLst>
                                    <p:cond delay="0"/>
                                  </p:stCondLst>
                                  <p:childTnLst>
                                    <p:set>
                                      <p:cBhvr>
                                        <p:cTn id="93" dur="1" fill="hold">
                                          <p:stCondLst>
                                            <p:cond delay="0"/>
                                          </p:stCondLst>
                                        </p:cTn>
                                        <p:tgtEl>
                                          <p:spTgt spid="26"/>
                                        </p:tgtEl>
                                        <p:attrNameLst>
                                          <p:attrName>style.visibility</p:attrName>
                                        </p:attrNameLst>
                                      </p:cBhvr>
                                      <p:to>
                                        <p:strVal val="visible"/>
                                      </p:to>
                                    </p:set>
                                    <p:anim calcmode="lin" valueType="num">
                                      <p:cBhvr>
                                        <p:cTn id="94" dur="500" fill="hold"/>
                                        <p:tgtEl>
                                          <p:spTgt spid="26"/>
                                        </p:tgtEl>
                                        <p:attrNameLst>
                                          <p:attrName>ppt_w</p:attrName>
                                        </p:attrNameLst>
                                      </p:cBhvr>
                                      <p:tavLst>
                                        <p:tav tm="0">
                                          <p:val>
                                            <p:fltVal val="0"/>
                                          </p:val>
                                        </p:tav>
                                        <p:tav tm="100000">
                                          <p:val>
                                            <p:strVal val="#ppt_w"/>
                                          </p:val>
                                        </p:tav>
                                      </p:tavLst>
                                    </p:anim>
                                    <p:anim calcmode="lin" valueType="num">
                                      <p:cBhvr>
                                        <p:cTn id="95" dur="500" fill="hold"/>
                                        <p:tgtEl>
                                          <p:spTgt spid="26"/>
                                        </p:tgtEl>
                                        <p:attrNameLst>
                                          <p:attrName>ppt_h</p:attrName>
                                        </p:attrNameLst>
                                      </p:cBhvr>
                                      <p:tavLst>
                                        <p:tav tm="0">
                                          <p:val>
                                            <p:fltVal val="0"/>
                                          </p:val>
                                        </p:tav>
                                        <p:tav tm="100000">
                                          <p:val>
                                            <p:strVal val="#ppt_h"/>
                                          </p:val>
                                        </p:tav>
                                      </p:tavLst>
                                    </p:anim>
                                    <p:animEffect transition="in" filter="fade">
                                      <p:cBhvr>
                                        <p:cTn id="96" dur="500"/>
                                        <p:tgtEl>
                                          <p:spTgt spid="26"/>
                                        </p:tgtEl>
                                      </p:cBhvr>
                                    </p:animEffect>
                                  </p:childTnLst>
                                </p:cTn>
                              </p:par>
                            </p:childTnLst>
                          </p:cTn>
                        </p:par>
                        <p:par>
                          <p:cTn id="97" fill="hold">
                            <p:stCondLst>
                              <p:cond delay="11500"/>
                            </p:stCondLst>
                            <p:childTnLst>
                              <p:par>
                                <p:cTn id="98" presetID="53" presetClass="entr" presetSubtype="16" fill="hold" grpId="0" nodeType="afterEffect">
                                  <p:stCondLst>
                                    <p:cond delay="0"/>
                                  </p:stCondLst>
                                  <p:childTnLst>
                                    <p:set>
                                      <p:cBhvr>
                                        <p:cTn id="99" dur="1" fill="hold">
                                          <p:stCondLst>
                                            <p:cond delay="0"/>
                                          </p:stCondLst>
                                        </p:cTn>
                                        <p:tgtEl>
                                          <p:spTgt spid="27"/>
                                        </p:tgtEl>
                                        <p:attrNameLst>
                                          <p:attrName>style.visibility</p:attrName>
                                        </p:attrNameLst>
                                      </p:cBhvr>
                                      <p:to>
                                        <p:strVal val="visible"/>
                                      </p:to>
                                    </p:set>
                                    <p:anim calcmode="lin" valueType="num">
                                      <p:cBhvr>
                                        <p:cTn id="100" dur="500" fill="hold"/>
                                        <p:tgtEl>
                                          <p:spTgt spid="27"/>
                                        </p:tgtEl>
                                        <p:attrNameLst>
                                          <p:attrName>ppt_w</p:attrName>
                                        </p:attrNameLst>
                                      </p:cBhvr>
                                      <p:tavLst>
                                        <p:tav tm="0">
                                          <p:val>
                                            <p:fltVal val="0"/>
                                          </p:val>
                                        </p:tav>
                                        <p:tav tm="100000">
                                          <p:val>
                                            <p:strVal val="#ppt_w"/>
                                          </p:val>
                                        </p:tav>
                                      </p:tavLst>
                                    </p:anim>
                                    <p:anim calcmode="lin" valueType="num">
                                      <p:cBhvr>
                                        <p:cTn id="101" dur="500" fill="hold"/>
                                        <p:tgtEl>
                                          <p:spTgt spid="27"/>
                                        </p:tgtEl>
                                        <p:attrNameLst>
                                          <p:attrName>ppt_h</p:attrName>
                                        </p:attrNameLst>
                                      </p:cBhvr>
                                      <p:tavLst>
                                        <p:tav tm="0">
                                          <p:val>
                                            <p:fltVal val="0"/>
                                          </p:val>
                                        </p:tav>
                                        <p:tav tm="100000">
                                          <p:val>
                                            <p:strVal val="#ppt_h"/>
                                          </p:val>
                                        </p:tav>
                                      </p:tavLst>
                                    </p:anim>
                                    <p:animEffect transition="in" filter="fade">
                                      <p:cBhvr>
                                        <p:cTn id="102" dur="500"/>
                                        <p:tgtEl>
                                          <p:spTgt spid="27"/>
                                        </p:tgtEl>
                                      </p:cBhvr>
                                    </p:animEffect>
                                  </p:childTnLst>
                                </p:cTn>
                              </p:par>
                            </p:childTnLst>
                          </p:cTn>
                        </p:par>
                        <p:par>
                          <p:cTn id="103" fill="hold">
                            <p:stCondLst>
                              <p:cond delay="12000"/>
                            </p:stCondLst>
                            <p:childTnLst>
                              <p:par>
                                <p:cTn id="104" presetID="42" presetClass="entr" presetSubtype="0" fill="hold" grpId="0" nodeType="afterEffect">
                                  <p:stCondLst>
                                    <p:cond delay="0"/>
                                  </p:stCondLst>
                                  <p:childTnLst>
                                    <p:set>
                                      <p:cBhvr>
                                        <p:cTn id="105" dur="1" fill="hold">
                                          <p:stCondLst>
                                            <p:cond delay="0"/>
                                          </p:stCondLst>
                                        </p:cTn>
                                        <p:tgtEl>
                                          <p:spTgt spid="43"/>
                                        </p:tgtEl>
                                        <p:attrNameLst>
                                          <p:attrName>style.visibility</p:attrName>
                                        </p:attrNameLst>
                                      </p:cBhvr>
                                      <p:to>
                                        <p:strVal val="visible"/>
                                      </p:to>
                                    </p:set>
                                    <p:animEffect transition="in" filter="fade">
                                      <p:cBhvr>
                                        <p:cTn id="106" dur="1000"/>
                                        <p:tgtEl>
                                          <p:spTgt spid="43"/>
                                        </p:tgtEl>
                                      </p:cBhvr>
                                    </p:animEffect>
                                    <p:anim calcmode="lin" valueType="num">
                                      <p:cBhvr>
                                        <p:cTn id="107" dur="1000" fill="hold"/>
                                        <p:tgtEl>
                                          <p:spTgt spid="43"/>
                                        </p:tgtEl>
                                        <p:attrNameLst>
                                          <p:attrName>ppt_x</p:attrName>
                                        </p:attrNameLst>
                                      </p:cBhvr>
                                      <p:tavLst>
                                        <p:tav tm="0">
                                          <p:val>
                                            <p:strVal val="#ppt_x"/>
                                          </p:val>
                                        </p:tav>
                                        <p:tav tm="100000">
                                          <p:val>
                                            <p:strVal val="#ppt_x"/>
                                          </p:val>
                                        </p:tav>
                                      </p:tavLst>
                                    </p:anim>
                                    <p:anim calcmode="lin" valueType="num">
                                      <p:cBhvr>
                                        <p:cTn id="108"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2" grpId="0" animBg="1"/>
      <p:bldP spid="16" grpId="0"/>
      <p:bldP spid="17" grpId="0"/>
      <p:bldP spid="26" grpId="0"/>
      <p:bldP spid="27" grpId="0"/>
      <p:bldP spid="31" grpId="0"/>
      <p:bldP spid="32" grpId="0"/>
      <p:bldP spid="36" grpId="0"/>
      <p:bldP spid="37" grpId="0"/>
      <p:bldP spid="38" grpId="0"/>
      <p:bldP spid="28" grpId="0"/>
      <p:bldP spid="33" grpId="0"/>
      <p:bldP spid="4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1566</TotalTime>
  <Words>1330</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314</cp:revision>
  <dcterms:created xsi:type="dcterms:W3CDTF">2016-09-28T22:08:47Z</dcterms:created>
  <dcterms:modified xsi:type="dcterms:W3CDTF">2018-11-12T19:50:08Z</dcterms:modified>
</cp:coreProperties>
</file>