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14"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967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FF2B2A"/>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F2B2A"/>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85C401"/>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199A04A8-5D30-4AAD-BC69-32FCC08FAA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1260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2018-11-12T19:47:54Z</dcterms:modified>
</cp:coreProperties>
</file>