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14" y="6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967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FF2B2A"/>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rgbClr val="56595E"/>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F2B2A"/>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85C401"/>
            </a:solidFill>
            <a:ln>
              <a:solidFill>
                <a:schemeClr val="bg1">
                  <a:alpha val="50000"/>
                </a:schemeClr>
              </a:solidFill>
            </a:ln>
            <a:effectLst>
              <a:outerShdw blurRad="57785" dist="33020" dir="318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85C40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199A04A8-5D30-4AAD-BC69-32FCC08FAA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1260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2018-11-12T19:47:54Z</dcterms:modified>
</cp:coreProperties>
</file>