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616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0C7355F2-ED68-442E-A58F-DC9C15EDB6FE}"/>
              </a:ext>
            </a:extLst>
          </p:cNvPr>
          <p:cNvSpPr/>
          <p:nvPr/>
        </p:nvSpPr>
        <p:spPr>
          <a:xfrm>
            <a:off x="-1" y="1304668"/>
            <a:ext cx="4078224" cy="146304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C72D6F-FB26-4446-9280-1DC287540D0C}"/>
              </a:ext>
            </a:extLst>
          </p:cNvPr>
          <p:cNvSpPr/>
          <p:nvPr/>
        </p:nvSpPr>
        <p:spPr>
          <a:xfrm>
            <a:off x="-2" y="5550195"/>
            <a:ext cx="4078224" cy="1307806"/>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A8074E5-759F-4B2C-9E30-7633B0475DBF}"/>
              </a:ext>
            </a:extLst>
          </p:cNvPr>
          <p:cNvSpPr/>
          <p:nvPr/>
        </p:nvSpPr>
        <p:spPr>
          <a:xfrm>
            <a:off x="-1" y="2877287"/>
            <a:ext cx="4078224" cy="2562447"/>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23">
            <a:extLst>
              <a:ext uri="{FF2B5EF4-FFF2-40B4-BE49-F238E27FC236}">
                <a16:creationId xmlns:a16="http://schemas.microsoft.com/office/drawing/2014/main" id="{A1168454-3903-44E2-814B-9293DC8D6455}"/>
              </a:ext>
            </a:extLst>
          </p:cNvPr>
          <p:cNvSpPr>
            <a:spLocks noChangeArrowheads="1"/>
          </p:cNvSpPr>
          <p:nvPr/>
        </p:nvSpPr>
        <p:spPr bwMode="auto">
          <a:xfrm>
            <a:off x="1049053"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1" name="Freeform 25">
            <a:extLst>
              <a:ext uri="{FF2B5EF4-FFF2-40B4-BE49-F238E27FC236}">
                <a16:creationId xmlns:a16="http://schemas.microsoft.com/office/drawing/2014/main" id="{D2FBCA0E-D5DC-4E2E-9D4B-F9E29BF6AC61}"/>
              </a:ext>
            </a:extLst>
          </p:cNvPr>
          <p:cNvSpPr>
            <a:spLocks noChangeArrowheads="1"/>
          </p:cNvSpPr>
          <p:nvPr/>
        </p:nvSpPr>
        <p:spPr bwMode="auto">
          <a:xfrm>
            <a:off x="2416114"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3">
            <a:extLst>
              <a:ext uri="{FF2B5EF4-FFF2-40B4-BE49-F238E27FC236}">
                <a16:creationId xmlns:a16="http://schemas.microsoft.com/office/drawing/2014/main" id="{10EE1466-787B-4154-9BDA-460896502A2A}"/>
              </a:ext>
            </a:extLst>
          </p:cNvPr>
          <p:cNvSpPr>
            <a:spLocks noChangeArrowheads="1"/>
          </p:cNvSpPr>
          <p:nvPr/>
        </p:nvSpPr>
        <p:spPr bwMode="auto">
          <a:xfrm>
            <a:off x="1399981"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a:extLst>
              <a:ext uri="{FF2B5EF4-FFF2-40B4-BE49-F238E27FC236}">
                <a16:creationId xmlns:a16="http://schemas.microsoft.com/office/drawing/2014/main" id="{51E167EF-B5FE-4B56-8928-0E148EF3A29C}"/>
              </a:ext>
            </a:extLst>
          </p:cNvPr>
          <p:cNvSpPr>
            <a:spLocks noChangeArrowheads="1"/>
          </p:cNvSpPr>
          <p:nvPr/>
        </p:nvSpPr>
        <p:spPr bwMode="auto">
          <a:xfrm>
            <a:off x="173962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a:extLst>
              <a:ext uri="{FF2B5EF4-FFF2-40B4-BE49-F238E27FC236}">
                <a16:creationId xmlns:a16="http://schemas.microsoft.com/office/drawing/2014/main" id="{AB42B32E-D63B-4804-86AE-6B7A2769F741}"/>
              </a:ext>
            </a:extLst>
          </p:cNvPr>
          <p:cNvSpPr>
            <a:spLocks noChangeArrowheads="1"/>
          </p:cNvSpPr>
          <p:nvPr/>
        </p:nvSpPr>
        <p:spPr bwMode="auto">
          <a:xfrm>
            <a:off x="2085750"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TextBox 14">
            <a:extLst>
              <a:ext uri="{FF2B5EF4-FFF2-40B4-BE49-F238E27FC236}">
                <a16:creationId xmlns:a16="http://schemas.microsoft.com/office/drawing/2014/main" id="{052909DA-00D3-484C-B9A3-D299F70C7173}"/>
              </a:ext>
            </a:extLst>
          </p:cNvPr>
          <p:cNvSpPr txBox="1"/>
          <p:nvPr/>
        </p:nvSpPr>
        <p:spPr>
          <a:xfrm>
            <a:off x="90726" y="6038445"/>
            <a:ext cx="3559017" cy="646331"/>
          </a:xfrm>
          <a:prstGeom prst="rect">
            <a:avLst/>
          </a:prstGeom>
          <a:noFill/>
        </p:spPr>
        <p:txBody>
          <a:bodyPr wrap="square" rtlCol="0">
            <a:spAutoFit/>
          </a:bodyPr>
          <a:lstStyle/>
          <a:p>
            <a:pPr algn="ctr"/>
            <a:r>
              <a:rPr lang="en-US" sz="2000" dirty="0">
                <a:solidFill>
                  <a:schemeClr val="bg1"/>
                </a:solidFill>
              </a:rPr>
              <a:t>2185 Votes</a:t>
            </a:r>
          </a:p>
          <a:p>
            <a:pPr algn="ctr"/>
            <a:r>
              <a:rPr lang="en-US" sz="1600" dirty="0">
                <a:solidFill>
                  <a:schemeClr val="bg1"/>
                </a:solidFill>
              </a:rPr>
              <a:t>Average rating score 4.10</a:t>
            </a:r>
          </a:p>
        </p:txBody>
      </p:sp>
      <p:grpSp>
        <p:nvGrpSpPr>
          <p:cNvPr id="21" name="Group 83">
            <a:extLst>
              <a:ext uri="{FF2B5EF4-FFF2-40B4-BE49-F238E27FC236}">
                <a16:creationId xmlns:a16="http://schemas.microsoft.com/office/drawing/2014/main" id="{CDD1E647-17FB-408E-ACB7-3B85B3DA9BFF}"/>
              </a:ext>
            </a:extLst>
          </p:cNvPr>
          <p:cNvGrpSpPr/>
          <p:nvPr/>
        </p:nvGrpSpPr>
        <p:grpSpPr>
          <a:xfrm>
            <a:off x="210436" y="1535949"/>
            <a:ext cx="279400" cy="455719"/>
            <a:chOff x="3916363" y="1987550"/>
            <a:chExt cx="163513" cy="266700"/>
          </a:xfrm>
          <a:solidFill>
            <a:schemeClr val="bg1"/>
          </a:solidFill>
          <a:effectLst>
            <a:outerShdw blurRad="63500" sx="102000" sy="102000" algn="ctr" rotWithShape="0">
              <a:prstClr val="black">
                <a:alpha val="40000"/>
              </a:prstClr>
            </a:outerShdw>
          </a:effectLst>
        </p:grpSpPr>
        <p:sp>
          <p:nvSpPr>
            <p:cNvPr id="22" name="Freeform 39">
              <a:extLst>
                <a:ext uri="{FF2B5EF4-FFF2-40B4-BE49-F238E27FC236}">
                  <a16:creationId xmlns:a16="http://schemas.microsoft.com/office/drawing/2014/main" id="{A31058EA-9C2A-41CC-B4CF-FD815F4D3FE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40">
              <a:extLst>
                <a:ext uri="{FF2B5EF4-FFF2-40B4-BE49-F238E27FC236}">
                  <a16:creationId xmlns:a16="http://schemas.microsoft.com/office/drawing/2014/main" id="{E8D0EE04-98BF-407C-AF63-A5FA711C7FC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1">
              <a:extLst>
                <a:ext uri="{FF2B5EF4-FFF2-40B4-BE49-F238E27FC236}">
                  <a16:creationId xmlns:a16="http://schemas.microsoft.com/office/drawing/2014/main" id="{A9F21E56-F186-4ABB-B94E-955C29AA6EA9}"/>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2">
              <a:extLst>
                <a:ext uri="{FF2B5EF4-FFF2-40B4-BE49-F238E27FC236}">
                  <a16:creationId xmlns:a16="http://schemas.microsoft.com/office/drawing/2014/main" id="{22E16723-02C3-47A2-A324-E8298778BBE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a:extLst>
              <a:ext uri="{FF2B5EF4-FFF2-40B4-BE49-F238E27FC236}">
                <a16:creationId xmlns:a16="http://schemas.microsoft.com/office/drawing/2014/main" id="{05768238-F054-4757-833F-658B3C9A7E69}"/>
              </a:ext>
            </a:extLst>
          </p:cNvPr>
          <p:cNvSpPr txBox="1"/>
          <p:nvPr/>
        </p:nvSpPr>
        <p:spPr>
          <a:xfrm>
            <a:off x="610485"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Rectangle 44">
            <a:extLst>
              <a:ext uri="{FF2B5EF4-FFF2-40B4-BE49-F238E27FC236}">
                <a16:creationId xmlns:a16="http://schemas.microsoft.com/office/drawing/2014/main" id="{06B68F88-3B00-49B8-89F2-320DDF22CB65}"/>
              </a:ext>
            </a:extLst>
          </p:cNvPr>
          <p:cNvSpPr/>
          <p:nvPr/>
        </p:nvSpPr>
        <p:spPr>
          <a:xfrm>
            <a:off x="4078222" y="1304668"/>
            <a:ext cx="4078224" cy="1463040"/>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D2FE5C61-978A-4D21-8C6B-CAE1DA586305}"/>
              </a:ext>
            </a:extLst>
          </p:cNvPr>
          <p:cNvSpPr/>
          <p:nvPr/>
        </p:nvSpPr>
        <p:spPr>
          <a:xfrm>
            <a:off x="4078222" y="5550195"/>
            <a:ext cx="4078224" cy="1307806"/>
          </a:xfrm>
          <a:prstGeom prst="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5D73DCF-4E9C-4CF0-83E8-7ADF22F66AB7}"/>
              </a:ext>
            </a:extLst>
          </p:cNvPr>
          <p:cNvSpPr/>
          <p:nvPr/>
        </p:nvSpPr>
        <p:spPr>
          <a:xfrm>
            <a:off x="4075006" y="2877287"/>
            <a:ext cx="4078224" cy="2562447"/>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23">
            <a:extLst>
              <a:ext uri="{FF2B5EF4-FFF2-40B4-BE49-F238E27FC236}">
                <a16:creationId xmlns:a16="http://schemas.microsoft.com/office/drawing/2014/main" id="{5B6DA630-0B6B-4DFD-B194-DA6113ABCC26}"/>
              </a:ext>
            </a:extLst>
          </p:cNvPr>
          <p:cNvSpPr>
            <a:spLocks noChangeArrowheads="1"/>
          </p:cNvSpPr>
          <p:nvPr/>
        </p:nvSpPr>
        <p:spPr bwMode="auto">
          <a:xfrm>
            <a:off x="5117122"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49" name="Freeform 25">
            <a:extLst>
              <a:ext uri="{FF2B5EF4-FFF2-40B4-BE49-F238E27FC236}">
                <a16:creationId xmlns:a16="http://schemas.microsoft.com/office/drawing/2014/main" id="{5FB944B8-AC9C-40E8-8CDA-E7422BEA0D33}"/>
              </a:ext>
            </a:extLst>
          </p:cNvPr>
          <p:cNvSpPr>
            <a:spLocks noChangeArrowheads="1"/>
          </p:cNvSpPr>
          <p:nvPr/>
        </p:nvSpPr>
        <p:spPr bwMode="auto">
          <a:xfrm>
            <a:off x="6484183" y="57990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0" name="Freeform 23">
            <a:extLst>
              <a:ext uri="{FF2B5EF4-FFF2-40B4-BE49-F238E27FC236}">
                <a16:creationId xmlns:a16="http://schemas.microsoft.com/office/drawing/2014/main" id="{81961BE1-9E4B-40B8-B9CA-2244D0948948}"/>
              </a:ext>
            </a:extLst>
          </p:cNvPr>
          <p:cNvSpPr>
            <a:spLocks noChangeArrowheads="1"/>
          </p:cNvSpPr>
          <p:nvPr/>
        </p:nvSpPr>
        <p:spPr bwMode="auto">
          <a:xfrm>
            <a:off x="5468050"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1" name="Freeform 23">
            <a:extLst>
              <a:ext uri="{FF2B5EF4-FFF2-40B4-BE49-F238E27FC236}">
                <a16:creationId xmlns:a16="http://schemas.microsoft.com/office/drawing/2014/main" id="{D2C75E96-39E0-4D50-8791-79E572A64161}"/>
              </a:ext>
            </a:extLst>
          </p:cNvPr>
          <p:cNvSpPr>
            <a:spLocks noChangeArrowheads="1"/>
          </p:cNvSpPr>
          <p:nvPr/>
        </p:nvSpPr>
        <p:spPr bwMode="auto">
          <a:xfrm>
            <a:off x="5807689" y="57990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778FC3EB-4B38-46C5-A41E-14E5B153D629}"/>
              </a:ext>
            </a:extLst>
          </p:cNvPr>
          <p:cNvSpPr txBox="1"/>
          <p:nvPr/>
        </p:nvSpPr>
        <p:spPr>
          <a:xfrm>
            <a:off x="4158795" y="6045298"/>
            <a:ext cx="3559017" cy="646331"/>
          </a:xfrm>
          <a:prstGeom prst="rect">
            <a:avLst/>
          </a:prstGeom>
          <a:noFill/>
        </p:spPr>
        <p:txBody>
          <a:bodyPr wrap="square" rtlCol="0">
            <a:spAutoFit/>
          </a:bodyPr>
          <a:lstStyle/>
          <a:p>
            <a:pPr algn="ctr"/>
            <a:r>
              <a:rPr lang="en-US" sz="2000" dirty="0">
                <a:solidFill>
                  <a:schemeClr val="bg1"/>
                </a:solidFill>
              </a:rPr>
              <a:t>1954 Votes</a:t>
            </a:r>
          </a:p>
          <a:p>
            <a:pPr algn="ctr"/>
            <a:r>
              <a:rPr lang="en-US" sz="1600" dirty="0">
                <a:solidFill>
                  <a:schemeClr val="bg1"/>
                </a:solidFill>
              </a:rPr>
              <a:t>Average rating score 3.55</a:t>
            </a:r>
          </a:p>
        </p:txBody>
      </p:sp>
      <p:sp>
        <p:nvSpPr>
          <p:cNvPr id="54" name="TextBox 53">
            <a:extLst>
              <a:ext uri="{FF2B5EF4-FFF2-40B4-BE49-F238E27FC236}">
                <a16:creationId xmlns:a16="http://schemas.microsoft.com/office/drawing/2014/main" id="{20EADF2E-E524-4563-913A-D23DE6CE90BF}"/>
              </a:ext>
            </a:extLst>
          </p:cNvPr>
          <p:cNvSpPr txBox="1"/>
          <p:nvPr/>
        </p:nvSpPr>
        <p:spPr>
          <a:xfrm>
            <a:off x="4678554" y="1464945"/>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5" name="Rectangle 54">
            <a:extLst>
              <a:ext uri="{FF2B5EF4-FFF2-40B4-BE49-F238E27FC236}">
                <a16:creationId xmlns:a16="http://schemas.microsoft.com/office/drawing/2014/main" id="{6D947650-4F2C-4D30-A67B-0F7531399175}"/>
              </a:ext>
            </a:extLst>
          </p:cNvPr>
          <p:cNvSpPr/>
          <p:nvPr/>
        </p:nvSpPr>
        <p:spPr>
          <a:xfrm>
            <a:off x="8129703" y="1304668"/>
            <a:ext cx="4078224" cy="146304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DBBA264-8D6C-416A-A2D2-5CA33D9006A2}"/>
              </a:ext>
            </a:extLst>
          </p:cNvPr>
          <p:cNvSpPr/>
          <p:nvPr/>
        </p:nvSpPr>
        <p:spPr>
          <a:xfrm>
            <a:off x="8129702" y="5550195"/>
            <a:ext cx="4078224" cy="1307806"/>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49B272F-7195-4EFB-ADEE-1CE2F4D334C5}"/>
              </a:ext>
            </a:extLst>
          </p:cNvPr>
          <p:cNvSpPr/>
          <p:nvPr/>
        </p:nvSpPr>
        <p:spPr>
          <a:xfrm>
            <a:off x="8129703" y="2877287"/>
            <a:ext cx="4078224" cy="2562447"/>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23">
            <a:extLst>
              <a:ext uri="{FF2B5EF4-FFF2-40B4-BE49-F238E27FC236}">
                <a16:creationId xmlns:a16="http://schemas.microsoft.com/office/drawing/2014/main" id="{D639D326-4D66-4956-86AE-B3B9E501030F}"/>
              </a:ext>
            </a:extLst>
          </p:cNvPr>
          <p:cNvSpPr>
            <a:spLocks noChangeArrowheads="1"/>
          </p:cNvSpPr>
          <p:nvPr/>
        </p:nvSpPr>
        <p:spPr bwMode="auto">
          <a:xfrm>
            <a:off x="9178757"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9" name="Freeform 25">
            <a:extLst>
              <a:ext uri="{FF2B5EF4-FFF2-40B4-BE49-F238E27FC236}">
                <a16:creationId xmlns:a16="http://schemas.microsoft.com/office/drawing/2014/main" id="{64823C21-2987-4B7B-93A2-A173931665FD}"/>
              </a:ext>
            </a:extLst>
          </p:cNvPr>
          <p:cNvSpPr>
            <a:spLocks noChangeArrowheads="1"/>
          </p:cNvSpPr>
          <p:nvPr/>
        </p:nvSpPr>
        <p:spPr bwMode="auto">
          <a:xfrm>
            <a:off x="10545818" y="57922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Freeform 23">
            <a:extLst>
              <a:ext uri="{FF2B5EF4-FFF2-40B4-BE49-F238E27FC236}">
                <a16:creationId xmlns:a16="http://schemas.microsoft.com/office/drawing/2014/main" id="{4E7817B8-A444-4C56-903E-7E545A091647}"/>
              </a:ext>
            </a:extLst>
          </p:cNvPr>
          <p:cNvSpPr>
            <a:spLocks noChangeArrowheads="1"/>
          </p:cNvSpPr>
          <p:nvPr/>
        </p:nvSpPr>
        <p:spPr bwMode="auto">
          <a:xfrm>
            <a:off x="9529685"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1" name="Freeform 23">
            <a:extLst>
              <a:ext uri="{FF2B5EF4-FFF2-40B4-BE49-F238E27FC236}">
                <a16:creationId xmlns:a16="http://schemas.microsoft.com/office/drawing/2014/main" id="{7ECC337B-2651-4E6F-99DC-DFC2F06AB5CF}"/>
              </a:ext>
            </a:extLst>
          </p:cNvPr>
          <p:cNvSpPr>
            <a:spLocks noChangeArrowheads="1"/>
          </p:cNvSpPr>
          <p:nvPr/>
        </p:nvSpPr>
        <p:spPr bwMode="auto">
          <a:xfrm>
            <a:off x="9869324" y="5792202"/>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3" name="TextBox 62">
            <a:extLst>
              <a:ext uri="{FF2B5EF4-FFF2-40B4-BE49-F238E27FC236}">
                <a16:creationId xmlns:a16="http://schemas.microsoft.com/office/drawing/2014/main" id="{F4155BE6-5EE5-454E-A374-0F21D1CE0245}"/>
              </a:ext>
            </a:extLst>
          </p:cNvPr>
          <p:cNvSpPr txBox="1"/>
          <p:nvPr/>
        </p:nvSpPr>
        <p:spPr>
          <a:xfrm>
            <a:off x="8220430" y="6038445"/>
            <a:ext cx="3559017" cy="646331"/>
          </a:xfrm>
          <a:prstGeom prst="rect">
            <a:avLst/>
          </a:prstGeom>
          <a:noFill/>
        </p:spPr>
        <p:txBody>
          <a:bodyPr wrap="square" rtlCol="0">
            <a:spAutoFit/>
          </a:bodyPr>
          <a:lstStyle/>
          <a:p>
            <a:pPr algn="ctr"/>
            <a:r>
              <a:rPr lang="en-US" sz="2000" dirty="0">
                <a:solidFill>
                  <a:schemeClr val="bg1"/>
                </a:solidFill>
              </a:rPr>
              <a:t>2289 Votes</a:t>
            </a:r>
          </a:p>
          <a:p>
            <a:pPr algn="ctr"/>
            <a:r>
              <a:rPr lang="en-US" sz="1600" dirty="0">
                <a:solidFill>
                  <a:schemeClr val="bg1"/>
                </a:solidFill>
              </a:rPr>
              <a:t>Average rating score 3.06</a:t>
            </a:r>
          </a:p>
        </p:txBody>
      </p:sp>
      <p:sp>
        <p:nvSpPr>
          <p:cNvPr id="64" name="TextBox 63">
            <a:extLst>
              <a:ext uri="{FF2B5EF4-FFF2-40B4-BE49-F238E27FC236}">
                <a16:creationId xmlns:a16="http://schemas.microsoft.com/office/drawing/2014/main" id="{A3DCBE35-7A27-4DB6-9F05-118179F91D0F}"/>
              </a:ext>
            </a:extLst>
          </p:cNvPr>
          <p:cNvSpPr txBox="1"/>
          <p:nvPr/>
        </p:nvSpPr>
        <p:spPr>
          <a:xfrm>
            <a:off x="8740189" y="1458092"/>
            <a:ext cx="2970984" cy="1261884"/>
          </a:xfrm>
          <a:prstGeom prst="rect">
            <a:avLst/>
          </a:prstGeom>
          <a:noFill/>
        </p:spPr>
        <p:txBody>
          <a:bodyPr wrap="square" rtlCol="0">
            <a:spAutoFit/>
          </a:bodyPr>
          <a:lstStyle/>
          <a:p>
            <a:r>
              <a:rPr lang="en-US" dirty="0">
                <a:solidFill>
                  <a:schemeClr val="bg1"/>
                </a:solidFill>
              </a:rPr>
              <a:t>Lorem Ipsum</a:t>
            </a:r>
          </a:p>
          <a:p>
            <a:endParaRPr lang="en-US" sz="200" dirty="0">
              <a:solidFill>
                <a:schemeClr val="bg1"/>
              </a:solidFill>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Freeform 24">
            <a:extLst>
              <a:ext uri="{FF2B5EF4-FFF2-40B4-BE49-F238E27FC236}">
                <a16:creationId xmlns:a16="http://schemas.microsoft.com/office/drawing/2014/main" id="{E423BD5C-1234-43C9-B5F2-CE520A477788}"/>
              </a:ext>
            </a:extLst>
          </p:cNvPr>
          <p:cNvSpPr>
            <a:spLocks noChangeArrowheads="1"/>
          </p:cNvSpPr>
          <p:nvPr/>
        </p:nvSpPr>
        <p:spPr bwMode="auto">
          <a:xfrm>
            <a:off x="6159746" y="57922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6" name="Freeform 25">
            <a:extLst>
              <a:ext uri="{FF2B5EF4-FFF2-40B4-BE49-F238E27FC236}">
                <a16:creationId xmlns:a16="http://schemas.microsoft.com/office/drawing/2014/main" id="{43438571-F5BB-4AB1-B349-4419F934CB83}"/>
              </a:ext>
            </a:extLst>
          </p:cNvPr>
          <p:cNvSpPr>
            <a:spLocks noChangeArrowheads="1"/>
          </p:cNvSpPr>
          <p:nvPr/>
        </p:nvSpPr>
        <p:spPr bwMode="auto">
          <a:xfrm>
            <a:off x="10219583" y="5792880"/>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grpSp>
        <p:nvGrpSpPr>
          <p:cNvPr id="16" name="Group 85">
            <a:extLst>
              <a:ext uri="{FF2B5EF4-FFF2-40B4-BE49-F238E27FC236}">
                <a16:creationId xmlns:a16="http://schemas.microsoft.com/office/drawing/2014/main" id="{27D951FD-0259-4921-A713-3F2BBCA10400}"/>
              </a:ext>
            </a:extLst>
          </p:cNvPr>
          <p:cNvGrpSpPr>
            <a:grpSpLocks noChangeAspect="1"/>
          </p:cNvGrpSpPr>
          <p:nvPr/>
        </p:nvGrpSpPr>
        <p:grpSpPr>
          <a:xfrm>
            <a:off x="4293938" y="1535949"/>
            <a:ext cx="365760" cy="391386"/>
            <a:chOff x="3911601" y="3687763"/>
            <a:chExt cx="249238" cy="266700"/>
          </a:xfrm>
          <a:solidFill>
            <a:schemeClr val="bg1"/>
          </a:solidFill>
          <a:effectLst>
            <a:outerShdw blurRad="63500" sx="102000" sy="102000" algn="ctr" rotWithShape="0">
              <a:prstClr val="black">
                <a:alpha val="40000"/>
              </a:prstClr>
            </a:outerShdw>
          </a:effectLst>
        </p:grpSpPr>
        <p:sp>
          <p:nvSpPr>
            <p:cNvPr id="17" name="Freeform 33">
              <a:extLst>
                <a:ext uri="{FF2B5EF4-FFF2-40B4-BE49-F238E27FC236}">
                  <a16:creationId xmlns:a16="http://schemas.microsoft.com/office/drawing/2014/main" id="{9B14BC1C-27CE-42AC-9A12-07EEC8389AA3}"/>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34">
              <a:extLst>
                <a:ext uri="{FF2B5EF4-FFF2-40B4-BE49-F238E27FC236}">
                  <a16:creationId xmlns:a16="http://schemas.microsoft.com/office/drawing/2014/main" id="{025D9E68-0CE1-491B-974F-B4C06488214B}"/>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5">
              <a:extLst>
                <a:ext uri="{FF2B5EF4-FFF2-40B4-BE49-F238E27FC236}">
                  <a16:creationId xmlns:a16="http://schemas.microsoft.com/office/drawing/2014/main" id="{5576BDCE-B38C-4349-887D-930D967DB77A}"/>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6">
              <a:extLst>
                <a:ext uri="{FF2B5EF4-FFF2-40B4-BE49-F238E27FC236}">
                  <a16:creationId xmlns:a16="http://schemas.microsoft.com/office/drawing/2014/main" id="{32E6FE57-8F76-4873-B69D-36F6E6E93B1D}"/>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6" name="Group 25">
            <a:extLst>
              <a:ext uri="{FF2B5EF4-FFF2-40B4-BE49-F238E27FC236}">
                <a16:creationId xmlns:a16="http://schemas.microsoft.com/office/drawing/2014/main" id="{F2367C3D-6168-47B5-8403-87102DA399FE}"/>
              </a:ext>
            </a:extLst>
          </p:cNvPr>
          <p:cNvGrpSpPr/>
          <p:nvPr/>
        </p:nvGrpSpPr>
        <p:grpSpPr>
          <a:xfrm>
            <a:off x="8286072" y="1549927"/>
            <a:ext cx="469900" cy="436033"/>
            <a:chOff x="4581525" y="1828800"/>
            <a:chExt cx="352425" cy="327025"/>
          </a:xfrm>
          <a:solidFill>
            <a:schemeClr val="bg1"/>
          </a:solidFill>
          <a:effectLst>
            <a:outerShdw blurRad="63500" sx="102000" sy="102000" algn="ctr" rotWithShape="0">
              <a:prstClr val="black">
                <a:alpha val="40000"/>
              </a:prstClr>
            </a:outerShdw>
          </a:effectLst>
        </p:grpSpPr>
        <p:sp>
          <p:nvSpPr>
            <p:cNvPr id="27" name="Freeform 19">
              <a:extLst>
                <a:ext uri="{FF2B5EF4-FFF2-40B4-BE49-F238E27FC236}">
                  <a16:creationId xmlns:a16="http://schemas.microsoft.com/office/drawing/2014/main" id="{D5119F94-E4D0-4B00-86C8-4BF83DD97D46}"/>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0">
              <a:extLst>
                <a:ext uri="{FF2B5EF4-FFF2-40B4-BE49-F238E27FC236}">
                  <a16:creationId xmlns:a16="http://schemas.microsoft.com/office/drawing/2014/main" id="{7D18C8DE-188E-4E8C-A757-CCF71995929C}"/>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1">
              <a:extLst>
                <a:ext uri="{FF2B5EF4-FFF2-40B4-BE49-F238E27FC236}">
                  <a16:creationId xmlns:a16="http://schemas.microsoft.com/office/drawing/2014/main" id="{7B599BE8-43E2-4875-B0FA-54AC7C37CBE7}"/>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2">
              <a:extLst>
                <a:ext uri="{FF2B5EF4-FFF2-40B4-BE49-F238E27FC236}">
                  <a16:creationId xmlns:a16="http://schemas.microsoft.com/office/drawing/2014/main" id="{BC8FC4C1-C694-47FC-BD54-317C031C5961}"/>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3">
              <a:extLst>
                <a:ext uri="{FF2B5EF4-FFF2-40B4-BE49-F238E27FC236}">
                  <a16:creationId xmlns:a16="http://schemas.microsoft.com/office/drawing/2014/main" id="{768F9DA9-7980-4160-B4A7-894DD3B508F5}"/>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4">
              <a:extLst>
                <a:ext uri="{FF2B5EF4-FFF2-40B4-BE49-F238E27FC236}">
                  <a16:creationId xmlns:a16="http://schemas.microsoft.com/office/drawing/2014/main" id="{3F7BCEBF-FD13-4EF0-A3FF-F883E8897AA0}"/>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5">
              <a:extLst>
                <a:ext uri="{FF2B5EF4-FFF2-40B4-BE49-F238E27FC236}">
                  <a16:creationId xmlns:a16="http://schemas.microsoft.com/office/drawing/2014/main" id="{82D50337-4372-43DC-B338-B1498E45EFA2}"/>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6">
              <a:extLst>
                <a:ext uri="{FF2B5EF4-FFF2-40B4-BE49-F238E27FC236}">
                  <a16:creationId xmlns:a16="http://schemas.microsoft.com/office/drawing/2014/main" id="{662B14F7-A24F-45AC-86A7-CFF3482AAA90}"/>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7">
              <a:extLst>
                <a:ext uri="{FF2B5EF4-FFF2-40B4-BE49-F238E27FC236}">
                  <a16:creationId xmlns:a16="http://schemas.microsoft.com/office/drawing/2014/main" id="{C0FD572D-317A-473A-818C-68175AA18044}"/>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8">
              <a:extLst>
                <a:ext uri="{FF2B5EF4-FFF2-40B4-BE49-F238E27FC236}">
                  <a16:creationId xmlns:a16="http://schemas.microsoft.com/office/drawing/2014/main" id="{80440B26-A964-4C59-AF75-637AA66B7C49}"/>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9">
              <a:extLst>
                <a:ext uri="{FF2B5EF4-FFF2-40B4-BE49-F238E27FC236}">
                  <a16:creationId xmlns:a16="http://schemas.microsoft.com/office/drawing/2014/main" id="{5C3262FF-9339-4DB5-8B7B-CB889AF949AB}"/>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30">
              <a:extLst>
                <a:ext uri="{FF2B5EF4-FFF2-40B4-BE49-F238E27FC236}">
                  <a16:creationId xmlns:a16="http://schemas.microsoft.com/office/drawing/2014/main" id="{CC2448FE-AB55-4DB9-B415-462CAFBD29E2}"/>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1">
              <a:extLst>
                <a:ext uri="{FF2B5EF4-FFF2-40B4-BE49-F238E27FC236}">
                  <a16:creationId xmlns:a16="http://schemas.microsoft.com/office/drawing/2014/main" id="{663AB674-C941-40EE-ADC5-B21DE02DEEAE}"/>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2">
              <a:extLst>
                <a:ext uri="{FF2B5EF4-FFF2-40B4-BE49-F238E27FC236}">
                  <a16:creationId xmlns:a16="http://schemas.microsoft.com/office/drawing/2014/main" id="{CD8DF923-41A3-4435-8CAA-5B052A6A9D1F}"/>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3">
              <a:extLst>
                <a:ext uri="{FF2B5EF4-FFF2-40B4-BE49-F238E27FC236}">
                  <a16:creationId xmlns:a16="http://schemas.microsoft.com/office/drawing/2014/main" id="{B2FD1BBA-1021-4110-B93E-CEABFE7A4D7D}"/>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4">
              <a:extLst>
                <a:ext uri="{FF2B5EF4-FFF2-40B4-BE49-F238E27FC236}">
                  <a16:creationId xmlns:a16="http://schemas.microsoft.com/office/drawing/2014/main" id="{6C3DCD19-9C6A-4BBD-B54A-26BBA3ABD649}"/>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5">
              <a:extLst>
                <a:ext uri="{FF2B5EF4-FFF2-40B4-BE49-F238E27FC236}">
                  <a16:creationId xmlns:a16="http://schemas.microsoft.com/office/drawing/2014/main" id="{52A65472-5AC1-4399-B672-4A9FC7B9799B}"/>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2" name="Picture 61">
            <a:hlinkClick r:id="rId5"/>
            <a:extLst>
              <a:ext uri="{FF2B5EF4-FFF2-40B4-BE49-F238E27FC236}">
                <a16:creationId xmlns:a16="http://schemas.microsoft.com/office/drawing/2014/main" id="{CC69B603-9F24-4382-B453-2A9A9E42AA0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78504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anim calcmode="lin" valueType="num">
                                      <p:cBhvr>
                                        <p:cTn id="17" dur="1000" fill="hold"/>
                                        <p:tgtEl>
                                          <p:spTgt spid="8"/>
                                        </p:tgtEl>
                                        <p:attrNameLst>
                                          <p:attrName>ppt_x</p:attrName>
                                        </p:attrNameLst>
                                      </p:cBhvr>
                                      <p:tavLst>
                                        <p:tav tm="0">
                                          <p:val>
                                            <p:strVal val="#ppt_x"/>
                                          </p:val>
                                        </p:tav>
                                        <p:tav tm="100000">
                                          <p:val>
                                            <p:strVal val="#ppt_x"/>
                                          </p:val>
                                        </p:tav>
                                      </p:tavLst>
                                    </p:anim>
                                    <p:anim calcmode="lin" valueType="num">
                                      <p:cBhvr>
                                        <p:cTn id="18" dur="1000" fill="hold"/>
                                        <p:tgtEl>
                                          <p:spTgt spid="8"/>
                                        </p:tgtEl>
                                        <p:attrNameLst>
                                          <p:attrName>ppt_y</p:attrName>
                                        </p:attrNameLst>
                                      </p:cBhvr>
                                      <p:tavLst>
                                        <p:tav tm="0">
                                          <p:val>
                                            <p:strVal val="#ppt_y-.1"/>
                                          </p:val>
                                        </p:tav>
                                        <p:tav tm="100000">
                                          <p:val>
                                            <p:strVal val="#ppt_y"/>
                                          </p:val>
                                        </p:tav>
                                      </p:tavLst>
                                    </p:anim>
                                  </p:childTnLst>
                                </p:cTn>
                              </p:par>
                              <p:par>
                                <p:cTn id="19" presetID="53"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fltVal val="0"/>
                                          </p:val>
                                        </p:tav>
                                        <p:tav tm="100000">
                                          <p:val>
                                            <p:strVal val="#ppt_w"/>
                                          </p:val>
                                        </p:tav>
                                      </p:tavLst>
                                    </p:anim>
                                    <p:anim calcmode="lin" valueType="num">
                                      <p:cBhvr>
                                        <p:cTn id="22" dur="1000" fill="hold"/>
                                        <p:tgtEl>
                                          <p:spTgt spid="9"/>
                                        </p:tgtEl>
                                        <p:attrNameLst>
                                          <p:attrName>ppt_h</p:attrName>
                                        </p:attrNameLst>
                                      </p:cBhvr>
                                      <p:tavLst>
                                        <p:tav tm="0">
                                          <p:val>
                                            <p:fltVal val="0"/>
                                          </p:val>
                                        </p:tav>
                                        <p:tav tm="100000">
                                          <p:val>
                                            <p:strVal val="#ppt_h"/>
                                          </p:val>
                                        </p:tav>
                                      </p:tavLst>
                                    </p:anim>
                                    <p:animEffect transition="in" filter="fade">
                                      <p:cBhvr>
                                        <p:cTn id="23" dur="1000"/>
                                        <p:tgtEl>
                                          <p:spTgt spid="9"/>
                                        </p:tgtEl>
                                      </p:cBhvr>
                                    </p:animEffect>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fltVal val="0"/>
                                          </p:val>
                                        </p:tav>
                                        <p:tav tm="100000">
                                          <p:val>
                                            <p:strVal val="#ppt_w"/>
                                          </p:val>
                                        </p:tav>
                                      </p:tavLst>
                                    </p:anim>
                                    <p:anim calcmode="lin" valueType="num">
                                      <p:cBhvr>
                                        <p:cTn id="28" dur="500" fill="hold"/>
                                        <p:tgtEl>
                                          <p:spTgt spid="21"/>
                                        </p:tgtEl>
                                        <p:attrNameLst>
                                          <p:attrName>ppt_h</p:attrName>
                                        </p:attrNameLst>
                                      </p:cBhvr>
                                      <p:tavLst>
                                        <p:tav tm="0">
                                          <p:val>
                                            <p:fltVal val="0"/>
                                          </p:val>
                                        </p:tav>
                                        <p:tav tm="100000">
                                          <p:val>
                                            <p:strVal val="#ppt_h"/>
                                          </p:val>
                                        </p:tav>
                                      </p:tavLst>
                                    </p:anim>
                                    <p:animEffect transition="in" filter="fade">
                                      <p:cBhvr>
                                        <p:cTn id="29" dur="500"/>
                                        <p:tgtEl>
                                          <p:spTgt spid="21"/>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44"/>
                                        </p:tgtEl>
                                        <p:attrNameLst>
                                          <p:attrName>style.visibility</p:attrName>
                                        </p:attrNameLst>
                                      </p:cBhvr>
                                      <p:to>
                                        <p:strVal val="visible"/>
                                      </p:to>
                                    </p:set>
                                    <p:animEffect transition="in" filter="wipe(up)">
                                      <p:cBhvr>
                                        <p:cTn id="33" dur="500"/>
                                        <p:tgtEl>
                                          <p:spTgt spid="44"/>
                                        </p:tgtEl>
                                      </p:cBhvr>
                                    </p:animEffect>
                                  </p:childTnLst>
                                </p:cTn>
                              </p:par>
                            </p:childTnLst>
                          </p:cTn>
                        </p:par>
                        <p:par>
                          <p:cTn id="34" fill="hold">
                            <p:stCondLst>
                              <p:cond delay="250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250"/>
                                        <p:tgtEl>
                                          <p:spTgt spid="10"/>
                                        </p:tgtEl>
                                      </p:cBhvr>
                                    </p:animEffect>
                                    <p:anim calcmode="lin" valueType="num">
                                      <p:cBhvr>
                                        <p:cTn id="38" dur="250" fill="hold"/>
                                        <p:tgtEl>
                                          <p:spTgt spid="10"/>
                                        </p:tgtEl>
                                        <p:attrNameLst>
                                          <p:attrName>ppt_x</p:attrName>
                                        </p:attrNameLst>
                                      </p:cBhvr>
                                      <p:tavLst>
                                        <p:tav tm="0">
                                          <p:val>
                                            <p:strVal val="#ppt_x"/>
                                          </p:val>
                                        </p:tav>
                                        <p:tav tm="100000">
                                          <p:val>
                                            <p:strVal val="#ppt_x"/>
                                          </p:val>
                                        </p:tav>
                                      </p:tavLst>
                                    </p:anim>
                                    <p:anim calcmode="lin" valueType="num">
                                      <p:cBhvr>
                                        <p:cTn id="39" dur="25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2750"/>
                            </p:stCondLst>
                            <p:childTnLst>
                              <p:par>
                                <p:cTn id="41" presetID="42"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250"/>
                                        <p:tgtEl>
                                          <p:spTgt spid="12"/>
                                        </p:tgtEl>
                                      </p:cBhvr>
                                    </p:animEffect>
                                    <p:anim calcmode="lin" valueType="num">
                                      <p:cBhvr>
                                        <p:cTn id="44" dur="250" fill="hold"/>
                                        <p:tgtEl>
                                          <p:spTgt spid="12"/>
                                        </p:tgtEl>
                                        <p:attrNameLst>
                                          <p:attrName>ppt_x</p:attrName>
                                        </p:attrNameLst>
                                      </p:cBhvr>
                                      <p:tavLst>
                                        <p:tav tm="0">
                                          <p:val>
                                            <p:strVal val="#ppt_x"/>
                                          </p:val>
                                        </p:tav>
                                        <p:tav tm="100000">
                                          <p:val>
                                            <p:strVal val="#ppt_x"/>
                                          </p:val>
                                        </p:tav>
                                      </p:tavLst>
                                    </p:anim>
                                    <p:anim calcmode="lin" valueType="num">
                                      <p:cBhvr>
                                        <p:cTn id="45" dur="250" fill="hold"/>
                                        <p:tgtEl>
                                          <p:spTgt spid="12"/>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250"/>
                                        <p:tgtEl>
                                          <p:spTgt spid="13"/>
                                        </p:tgtEl>
                                      </p:cBhvr>
                                    </p:animEffect>
                                    <p:anim calcmode="lin" valueType="num">
                                      <p:cBhvr>
                                        <p:cTn id="50" dur="250" fill="hold"/>
                                        <p:tgtEl>
                                          <p:spTgt spid="13"/>
                                        </p:tgtEl>
                                        <p:attrNameLst>
                                          <p:attrName>ppt_x</p:attrName>
                                        </p:attrNameLst>
                                      </p:cBhvr>
                                      <p:tavLst>
                                        <p:tav tm="0">
                                          <p:val>
                                            <p:strVal val="#ppt_x"/>
                                          </p:val>
                                        </p:tav>
                                        <p:tav tm="100000">
                                          <p:val>
                                            <p:strVal val="#ppt_x"/>
                                          </p:val>
                                        </p:tav>
                                      </p:tavLst>
                                    </p:anim>
                                    <p:anim calcmode="lin" valueType="num">
                                      <p:cBhvr>
                                        <p:cTn id="51" dur="25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3250"/>
                            </p:stCondLst>
                            <p:childTnLst>
                              <p:par>
                                <p:cTn id="53" presetID="42"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250"/>
                                        <p:tgtEl>
                                          <p:spTgt spid="14"/>
                                        </p:tgtEl>
                                      </p:cBhvr>
                                    </p:animEffect>
                                    <p:anim calcmode="lin" valueType="num">
                                      <p:cBhvr>
                                        <p:cTn id="56" dur="250" fill="hold"/>
                                        <p:tgtEl>
                                          <p:spTgt spid="14"/>
                                        </p:tgtEl>
                                        <p:attrNameLst>
                                          <p:attrName>ppt_x</p:attrName>
                                        </p:attrNameLst>
                                      </p:cBhvr>
                                      <p:tavLst>
                                        <p:tav tm="0">
                                          <p:val>
                                            <p:strVal val="#ppt_x"/>
                                          </p:val>
                                        </p:tav>
                                        <p:tav tm="100000">
                                          <p:val>
                                            <p:strVal val="#ppt_x"/>
                                          </p:val>
                                        </p:tav>
                                      </p:tavLst>
                                    </p:anim>
                                    <p:anim calcmode="lin" valueType="num">
                                      <p:cBhvr>
                                        <p:cTn id="57" dur="250" fill="hold"/>
                                        <p:tgtEl>
                                          <p:spTgt spid="14"/>
                                        </p:tgtEl>
                                        <p:attrNameLst>
                                          <p:attrName>ppt_y</p:attrName>
                                        </p:attrNameLst>
                                      </p:cBhvr>
                                      <p:tavLst>
                                        <p:tav tm="0">
                                          <p:val>
                                            <p:strVal val="#ppt_y+.1"/>
                                          </p:val>
                                        </p:tav>
                                        <p:tav tm="100000">
                                          <p:val>
                                            <p:strVal val="#ppt_y"/>
                                          </p:val>
                                        </p:tav>
                                      </p:tavLst>
                                    </p:anim>
                                  </p:childTnLst>
                                </p:cTn>
                              </p:par>
                            </p:childTnLst>
                          </p:cTn>
                        </p:par>
                        <p:par>
                          <p:cTn id="58" fill="hold">
                            <p:stCondLst>
                              <p:cond delay="3500"/>
                            </p:stCondLst>
                            <p:childTnLst>
                              <p:par>
                                <p:cTn id="59" presetID="42"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Effect transition="in" filter="fade">
                                      <p:cBhvr>
                                        <p:cTn id="61" dur="250"/>
                                        <p:tgtEl>
                                          <p:spTgt spid="11"/>
                                        </p:tgtEl>
                                      </p:cBhvr>
                                    </p:animEffect>
                                    <p:anim calcmode="lin" valueType="num">
                                      <p:cBhvr>
                                        <p:cTn id="62" dur="250" fill="hold"/>
                                        <p:tgtEl>
                                          <p:spTgt spid="11"/>
                                        </p:tgtEl>
                                        <p:attrNameLst>
                                          <p:attrName>ppt_x</p:attrName>
                                        </p:attrNameLst>
                                      </p:cBhvr>
                                      <p:tavLst>
                                        <p:tav tm="0">
                                          <p:val>
                                            <p:strVal val="#ppt_x"/>
                                          </p:val>
                                        </p:tav>
                                        <p:tav tm="100000">
                                          <p:val>
                                            <p:strVal val="#ppt_x"/>
                                          </p:val>
                                        </p:tav>
                                      </p:tavLst>
                                    </p:anim>
                                    <p:anim calcmode="lin" valueType="num">
                                      <p:cBhvr>
                                        <p:cTn id="63" dur="250" fill="hold"/>
                                        <p:tgtEl>
                                          <p:spTgt spid="11"/>
                                        </p:tgtEl>
                                        <p:attrNameLst>
                                          <p:attrName>ppt_y</p:attrName>
                                        </p:attrNameLst>
                                      </p:cBhvr>
                                      <p:tavLst>
                                        <p:tav tm="0">
                                          <p:val>
                                            <p:strVal val="#ppt_y+.1"/>
                                          </p:val>
                                        </p:tav>
                                        <p:tav tm="100000">
                                          <p:val>
                                            <p:strVal val="#ppt_y"/>
                                          </p:val>
                                        </p:tav>
                                      </p:tavLst>
                                    </p:anim>
                                  </p:childTnLst>
                                </p:cTn>
                              </p:par>
                            </p:childTnLst>
                          </p:cTn>
                        </p:par>
                        <p:par>
                          <p:cTn id="64" fill="hold">
                            <p:stCondLst>
                              <p:cond delay="375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500"/>
                                        <p:tgtEl>
                                          <p:spTgt spid="15"/>
                                        </p:tgtEl>
                                      </p:cBhvr>
                                    </p:animEffect>
                                  </p:childTnLst>
                                </p:cTn>
                              </p:par>
                            </p:childTnLst>
                          </p:cTn>
                        </p:par>
                        <p:par>
                          <p:cTn id="68" fill="hold">
                            <p:stCondLst>
                              <p:cond delay="4250"/>
                            </p:stCondLst>
                            <p:childTnLst>
                              <p:par>
                                <p:cTn id="69" presetID="42" presetClass="entr" presetSubtype="0"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fade">
                                      <p:cBhvr>
                                        <p:cTn id="71" dur="1000"/>
                                        <p:tgtEl>
                                          <p:spTgt spid="45"/>
                                        </p:tgtEl>
                                      </p:cBhvr>
                                    </p:animEffect>
                                    <p:anim calcmode="lin" valueType="num">
                                      <p:cBhvr>
                                        <p:cTn id="72" dur="1000" fill="hold"/>
                                        <p:tgtEl>
                                          <p:spTgt spid="45"/>
                                        </p:tgtEl>
                                        <p:attrNameLst>
                                          <p:attrName>ppt_x</p:attrName>
                                        </p:attrNameLst>
                                      </p:cBhvr>
                                      <p:tavLst>
                                        <p:tav tm="0">
                                          <p:val>
                                            <p:strVal val="#ppt_x"/>
                                          </p:val>
                                        </p:tav>
                                        <p:tav tm="100000">
                                          <p:val>
                                            <p:strVal val="#ppt_x"/>
                                          </p:val>
                                        </p:tav>
                                      </p:tavLst>
                                    </p:anim>
                                    <p:anim calcmode="lin" valueType="num">
                                      <p:cBhvr>
                                        <p:cTn id="73" dur="1000" fill="hold"/>
                                        <p:tgtEl>
                                          <p:spTgt spid="45"/>
                                        </p:tgtEl>
                                        <p:attrNameLst>
                                          <p:attrName>ppt_y</p:attrName>
                                        </p:attrNameLst>
                                      </p:cBhvr>
                                      <p:tavLst>
                                        <p:tav tm="0">
                                          <p:val>
                                            <p:strVal val="#ppt_y+.1"/>
                                          </p:val>
                                        </p:tav>
                                        <p:tav tm="100000">
                                          <p:val>
                                            <p:strVal val="#ppt_y"/>
                                          </p:val>
                                        </p:tav>
                                      </p:tavLst>
                                    </p:anim>
                                  </p:childTnLst>
                                </p:cTn>
                              </p:par>
                              <p:par>
                                <p:cTn id="74" presetID="47" presetClass="entr" presetSubtype="0" fill="hold" grpId="0" nodeType="withEffect">
                                  <p:stCondLst>
                                    <p:cond delay="0"/>
                                  </p:stCondLst>
                                  <p:childTnLst>
                                    <p:set>
                                      <p:cBhvr>
                                        <p:cTn id="75" dur="1" fill="hold">
                                          <p:stCondLst>
                                            <p:cond delay="0"/>
                                          </p:stCondLst>
                                        </p:cTn>
                                        <p:tgtEl>
                                          <p:spTgt spid="46"/>
                                        </p:tgtEl>
                                        <p:attrNameLst>
                                          <p:attrName>style.visibility</p:attrName>
                                        </p:attrNameLst>
                                      </p:cBhvr>
                                      <p:to>
                                        <p:strVal val="visible"/>
                                      </p:to>
                                    </p:set>
                                    <p:animEffect transition="in" filter="fade">
                                      <p:cBhvr>
                                        <p:cTn id="76" dur="1000"/>
                                        <p:tgtEl>
                                          <p:spTgt spid="46"/>
                                        </p:tgtEl>
                                      </p:cBhvr>
                                    </p:animEffect>
                                    <p:anim calcmode="lin" valueType="num">
                                      <p:cBhvr>
                                        <p:cTn id="77" dur="1000" fill="hold"/>
                                        <p:tgtEl>
                                          <p:spTgt spid="46"/>
                                        </p:tgtEl>
                                        <p:attrNameLst>
                                          <p:attrName>ppt_x</p:attrName>
                                        </p:attrNameLst>
                                      </p:cBhvr>
                                      <p:tavLst>
                                        <p:tav tm="0">
                                          <p:val>
                                            <p:strVal val="#ppt_x"/>
                                          </p:val>
                                        </p:tav>
                                        <p:tav tm="100000">
                                          <p:val>
                                            <p:strVal val="#ppt_x"/>
                                          </p:val>
                                        </p:tav>
                                      </p:tavLst>
                                    </p:anim>
                                    <p:anim calcmode="lin" valueType="num">
                                      <p:cBhvr>
                                        <p:cTn id="78" dur="1000" fill="hold"/>
                                        <p:tgtEl>
                                          <p:spTgt spid="46"/>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1000" fill="hold"/>
                                        <p:tgtEl>
                                          <p:spTgt spid="47"/>
                                        </p:tgtEl>
                                        <p:attrNameLst>
                                          <p:attrName>ppt_w</p:attrName>
                                        </p:attrNameLst>
                                      </p:cBhvr>
                                      <p:tavLst>
                                        <p:tav tm="0">
                                          <p:val>
                                            <p:fltVal val="0"/>
                                          </p:val>
                                        </p:tav>
                                        <p:tav tm="100000">
                                          <p:val>
                                            <p:strVal val="#ppt_w"/>
                                          </p:val>
                                        </p:tav>
                                      </p:tavLst>
                                    </p:anim>
                                    <p:anim calcmode="lin" valueType="num">
                                      <p:cBhvr>
                                        <p:cTn id="82" dur="1000" fill="hold"/>
                                        <p:tgtEl>
                                          <p:spTgt spid="47"/>
                                        </p:tgtEl>
                                        <p:attrNameLst>
                                          <p:attrName>ppt_h</p:attrName>
                                        </p:attrNameLst>
                                      </p:cBhvr>
                                      <p:tavLst>
                                        <p:tav tm="0">
                                          <p:val>
                                            <p:fltVal val="0"/>
                                          </p:val>
                                        </p:tav>
                                        <p:tav tm="100000">
                                          <p:val>
                                            <p:strVal val="#ppt_h"/>
                                          </p:val>
                                        </p:tav>
                                      </p:tavLst>
                                    </p:anim>
                                    <p:animEffect transition="in" filter="fade">
                                      <p:cBhvr>
                                        <p:cTn id="83" dur="1000"/>
                                        <p:tgtEl>
                                          <p:spTgt spid="47"/>
                                        </p:tgtEl>
                                      </p:cBhvr>
                                    </p:animEffect>
                                  </p:childTnLst>
                                </p:cTn>
                              </p:par>
                            </p:childTnLst>
                          </p:cTn>
                        </p:par>
                        <p:par>
                          <p:cTn id="84" fill="hold">
                            <p:stCondLst>
                              <p:cond delay="5250"/>
                            </p:stCondLst>
                            <p:childTnLst>
                              <p:par>
                                <p:cTn id="85" presetID="53" presetClass="entr" presetSubtype="16" fill="hold"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500" fill="hold"/>
                                        <p:tgtEl>
                                          <p:spTgt spid="16"/>
                                        </p:tgtEl>
                                        <p:attrNameLst>
                                          <p:attrName>ppt_w</p:attrName>
                                        </p:attrNameLst>
                                      </p:cBhvr>
                                      <p:tavLst>
                                        <p:tav tm="0">
                                          <p:val>
                                            <p:fltVal val="0"/>
                                          </p:val>
                                        </p:tav>
                                        <p:tav tm="100000">
                                          <p:val>
                                            <p:strVal val="#ppt_w"/>
                                          </p:val>
                                        </p:tav>
                                      </p:tavLst>
                                    </p:anim>
                                    <p:anim calcmode="lin" valueType="num">
                                      <p:cBhvr>
                                        <p:cTn id="88" dur="500" fill="hold"/>
                                        <p:tgtEl>
                                          <p:spTgt spid="16"/>
                                        </p:tgtEl>
                                        <p:attrNameLst>
                                          <p:attrName>ppt_h</p:attrName>
                                        </p:attrNameLst>
                                      </p:cBhvr>
                                      <p:tavLst>
                                        <p:tav tm="0">
                                          <p:val>
                                            <p:fltVal val="0"/>
                                          </p:val>
                                        </p:tav>
                                        <p:tav tm="100000">
                                          <p:val>
                                            <p:strVal val="#ppt_h"/>
                                          </p:val>
                                        </p:tav>
                                      </p:tavLst>
                                    </p:anim>
                                    <p:animEffect transition="in" filter="fade">
                                      <p:cBhvr>
                                        <p:cTn id="89" dur="500"/>
                                        <p:tgtEl>
                                          <p:spTgt spid="16"/>
                                        </p:tgtEl>
                                      </p:cBhvr>
                                    </p:animEffect>
                                  </p:childTnLst>
                                </p:cTn>
                              </p:par>
                            </p:childTnLst>
                          </p:cTn>
                        </p:par>
                        <p:par>
                          <p:cTn id="90" fill="hold">
                            <p:stCondLst>
                              <p:cond delay="5750"/>
                            </p:stCondLst>
                            <p:childTnLst>
                              <p:par>
                                <p:cTn id="91" presetID="22" presetClass="entr" presetSubtype="1" fill="hold" grpId="0" nodeType="afterEffect">
                                  <p:stCondLst>
                                    <p:cond delay="0"/>
                                  </p:stCondLst>
                                  <p:childTnLst>
                                    <p:set>
                                      <p:cBhvr>
                                        <p:cTn id="92" dur="1" fill="hold">
                                          <p:stCondLst>
                                            <p:cond delay="0"/>
                                          </p:stCondLst>
                                        </p:cTn>
                                        <p:tgtEl>
                                          <p:spTgt spid="54"/>
                                        </p:tgtEl>
                                        <p:attrNameLst>
                                          <p:attrName>style.visibility</p:attrName>
                                        </p:attrNameLst>
                                      </p:cBhvr>
                                      <p:to>
                                        <p:strVal val="visible"/>
                                      </p:to>
                                    </p:set>
                                    <p:animEffect transition="in" filter="wipe(up)">
                                      <p:cBhvr>
                                        <p:cTn id="93" dur="500"/>
                                        <p:tgtEl>
                                          <p:spTgt spid="54"/>
                                        </p:tgtEl>
                                      </p:cBhvr>
                                    </p:animEffect>
                                  </p:childTnLst>
                                </p:cTn>
                              </p:par>
                            </p:childTnLst>
                          </p:cTn>
                        </p:par>
                        <p:par>
                          <p:cTn id="94" fill="hold">
                            <p:stCondLst>
                              <p:cond delay="6250"/>
                            </p:stCondLst>
                            <p:childTnLst>
                              <p:par>
                                <p:cTn id="95" presetID="42" presetClass="entr" presetSubtype="0"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Effect transition="in" filter="fade">
                                      <p:cBhvr>
                                        <p:cTn id="97" dur="250"/>
                                        <p:tgtEl>
                                          <p:spTgt spid="48"/>
                                        </p:tgtEl>
                                      </p:cBhvr>
                                    </p:animEffect>
                                    <p:anim calcmode="lin" valueType="num">
                                      <p:cBhvr>
                                        <p:cTn id="98" dur="250" fill="hold"/>
                                        <p:tgtEl>
                                          <p:spTgt spid="48"/>
                                        </p:tgtEl>
                                        <p:attrNameLst>
                                          <p:attrName>ppt_x</p:attrName>
                                        </p:attrNameLst>
                                      </p:cBhvr>
                                      <p:tavLst>
                                        <p:tav tm="0">
                                          <p:val>
                                            <p:strVal val="#ppt_x"/>
                                          </p:val>
                                        </p:tav>
                                        <p:tav tm="100000">
                                          <p:val>
                                            <p:strVal val="#ppt_x"/>
                                          </p:val>
                                        </p:tav>
                                      </p:tavLst>
                                    </p:anim>
                                    <p:anim calcmode="lin" valueType="num">
                                      <p:cBhvr>
                                        <p:cTn id="99" dur="250" fill="hold"/>
                                        <p:tgtEl>
                                          <p:spTgt spid="48"/>
                                        </p:tgtEl>
                                        <p:attrNameLst>
                                          <p:attrName>ppt_y</p:attrName>
                                        </p:attrNameLst>
                                      </p:cBhvr>
                                      <p:tavLst>
                                        <p:tav tm="0">
                                          <p:val>
                                            <p:strVal val="#ppt_y+.1"/>
                                          </p:val>
                                        </p:tav>
                                        <p:tav tm="100000">
                                          <p:val>
                                            <p:strVal val="#ppt_y"/>
                                          </p:val>
                                        </p:tav>
                                      </p:tavLst>
                                    </p:anim>
                                  </p:childTnLst>
                                </p:cTn>
                              </p:par>
                            </p:childTnLst>
                          </p:cTn>
                        </p:par>
                        <p:par>
                          <p:cTn id="100" fill="hold">
                            <p:stCondLst>
                              <p:cond delay="6500"/>
                            </p:stCondLst>
                            <p:childTnLst>
                              <p:par>
                                <p:cTn id="101" presetID="42" presetClass="entr" presetSubtype="0" fill="hold" grpId="0" nodeType="afterEffect">
                                  <p:stCondLst>
                                    <p:cond delay="0"/>
                                  </p:stCondLst>
                                  <p:childTnLst>
                                    <p:set>
                                      <p:cBhvr>
                                        <p:cTn id="102" dur="1" fill="hold">
                                          <p:stCondLst>
                                            <p:cond delay="0"/>
                                          </p:stCondLst>
                                        </p:cTn>
                                        <p:tgtEl>
                                          <p:spTgt spid="50"/>
                                        </p:tgtEl>
                                        <p:attrNameLst>
                                          <p:attrName>style.visibility</p:attrName>
                                        </p:attrNameLst>
                                      </p:cBhvr>
                                      <p:to>
                                        <p:strVal val="visible"/>
                                      </p:to>
                                    </p:set>
                                    <p:animEffect transition="in" filter="fade">
                                      <p:cBhvr>
                                        <p:cTn id="103" dur="250"/>
                                        <p:tgtEl>
                                          <p:spTgt spid="50"/>
                                        </p:tgtEl>
                                      </p:cBhvr>
                                    </p:animEffect>
                                    <p:anim calcmode="lin" valueType="num">
                                      <p:cBhvr>
                                        <p:cTn id="104" dur="250" fill="hold"/>
                                        <p:tgtEl>
                                          <p:spTgt spid="50"/>
                                        </p:tgtEl>
                                        <p:attrNameLst>
                                          <p:attrName>ppt_x</p:attrName>
                                        </p:attrNameLst>
                                      </p:cBhvr>
                                      <p:tavLst>
                                        <p:tav tm="0">
                                          <p:val>
                                            <p:strVal val="#ppt_x"/>
                                          </p:val>
                                        </p:tav>
                                        <p:tav tm="100000">
                                          <p:val>
                                            <p:strVal val="#ppt_x"/>
                                          </p:val>
                                        </p:tav>
                                      </p:tavLst>
                                    </p:anim>
                                    <p:anim calcmode="lin" valueType="num">
                                      <p:cBhvr>
                                        <p:cTn id="105" dur="250" fill="hold"/>
                                        <p:tgtEl>
                                          <p:spTgt spid="50"/>
                                        </p:tgtEl>
                                        <p:attrNameLst>
                                          <p:attrName>ppt_y</p:attrName>
                                        </p:attrNameLst>
                                      </p:cBhvr>
                                      <p:tavLst>
                                        <p:tav tm="0">
                                          <p:val>
                                            <p:strVal val="#ppt_y+.1"/>
                                          </p:val>
                                        </p:tav>
                                        <p:tav tm="100000">
                                          <p:val>
                                            <p:strVal val="#ppt_y"/>
                                          </p:val>
                                        </p:tav>
                                      </p:tavLst>
                                    </p:anim>
                                  </p:childTnLst>
                                </p:cTn>
                              </p:par>
                            </p:childTnLst>
                          </p:cTn>
                        </p:par>
                        <p:par>
                          <p:cTn id="106" fill="hold">
                            <p:stCondLst>
                              <p:cond delay="6750"/>
                            </p:stCondLst>
                            <p:childTnLst>
                              <p:par>
                                <p:cTn id="107" presetID="42" presetClass="entr" presetSubtype="0" fill="hold" grpId="0" nodeType="afterEffect">
                                  <p:stCondLst>
                                    <p:cond delay="0"/>
                                  </p:stCondLst>
                                  <p:childTnLst>
                                    <p:set>
                                      <p:cBhvr>
                                        <p:cTn id="108" dur="1" fill="hold">
                                          <p:stCondLst>
                                            <p:cond delay="0"/>
                                          </p:stCondLst>
                                        </p:cTn>
                                        <p:tgtEl>
                                          <p:spTgt spid="51"/>
                                        </p:tgtEl>
                                        <p:attrNameLst>
                                          <p:attrName>style.visibility</p:attrName>
                                        </p:attrNameLst>
                                      </p:cBhvr>
                                      <p:to>
                                        <p:strVal val="visible"/>
                                      </p:to>
                                    </p:set>
                                    <p:animEffect transition="in" filter="fade">
                                      <p:cBhvr>
                                        <p:cTn id="109" dur="250"/>
                                        <p:tgtEl>
                                          <p:spTgt spid="51"/>
                                        </p:tgtEl>
                                      </p:cBhvr>
                                    </p:animEffect>
                                    <p:anim calcmode="lin" valueType="num">
                                      <p:cBhvr>
                                        <p:cTn id="110" dur="250" fill="hold"/>
                                        <p:tgtEl>
                                          <p:spTgt spid="51"/>
                                        </p:tgtEl>
                                        <p:attrNameLst>
                                          <p:attrName>ppt_x</p:attrName>
                                        </p:attrNameLst>
                                      </p:cBhvr>
                                      <p:tavLst>
                                        <p:tav tm="0">
                                          <p:val>
                                            <p:strVal val="#ppt_x"/>
                                          </p:val>
                                        </p:tav>
                                        <p:tav tm="100000">
                                          <p:val>
                                            <p:strVal val="#ppt_x"/>
                                          </p:val>
                                        </p:tav>
                                      </p:tavLst>
                                    </p:anim>
                                    <p:anim calcmode="lin" valueType="num">
                                      <p:cBhvr>
                                        <p:cTn id="111" dur="250" fill="hold"/>
                                        <p:tgtEl>
                                          <p:spTgt spid="5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42" presetClass="entr" presetSubtype="0" fill="hold" grpId="0" nodeType="afterEffect">
                                  <p:stCondLst>
                                    <p:cond delay="0"/>
                                  </p:stCondLst>
                                  <p:childTnLst>
                                    <p:set>
                                      <p:cBhvr>
                                        <p:cTn id="114" dur="1" fill="hold">
                                          <p:stCondLst>
                                            <p:cond delay="0"/>
                                          </p:stCondLst>
                                        </p:cTn>
                                        <p:tgtEl>
                                          <p:spTgt spid="65"/>
                                        </p:tgtEl>
                                        <p:attrNameLst>
                                          <p:attrName>style.visibility</p:attrName>
                                        </p:attrNameLst>
                                      </p:cBhvr>
                                      <p:to>
                                        <p:strVal val="visible"/>
                                      </p:to>
                                    </p:set>
                                    <p:animEffect transition="in" filter="fade">
                                      <p:cBhvr>
                                        <p:cTn id="115" dur="250"/>
                                        <p:tgtEl>
                                          <p:spTgt spid="65"/>
                                        </p:tgtEl>
                                      </p:cBhvr>
                                    </p:animEffect>
                                    <p:anim calcmode="lin" valueType="num">
                                      <p:cBhvr>
                                        <p:cTn id="116" dur="250" fill="hold"/>
                                        <p:tgtEl>
                                          <p:spTgt spid="65"/>
                                        </p:tgtEl>
                                        <p:attrNameLst>
                                          <p:attrName>ppt_x</p:attrName>
                                        </p:attrNameLst>
                                      </p:cBhvr>
                                      <p:tavLst>
                                        <p:tav tm="0">
                                          <p:val>
                                            <p:strVal val="#ppt_x"/>
                                          </p:val>
                                        </p:tav>
                                        <p:tav tm="100000">
                                          <p:val>
                                            <p:strVal val="#ppt_x"/>
                                          </p:val>
                                        </p:tav>
                                      </p:tavLst>
                                    </p:anim>
                                    <p:anim calcmode="lin" valueType="num">
                                      <p:cBhvr>
                                        <p:cTn id="117" dur="250" fill="hold"/>
                                        <p:tgtEl>
                                          <p:spTgt spid="65"/>
                                        </p:tgtEl>
                                        <p:attrNameLst>
                                          <p:attrName>ppt_y</p:attrName>
                                        </p:attrNameLst>
                                      </p:cBhvr>
                                      <p:tavLst>
                                        <p:tav tm="0">
                                          <p:val>
                                            <p:strVal val="#ppt_y+.1"/>
                                          </p:val>
                                        </p:tav>
                                        <p:tav tm="100000">
                                          <p:val>
                                            <p:strVal val="#ppt_y"/>
                                          </p:val>
                                        </p:tav>
                                      </p:tavLst>
                                    </p:anim>
                                  </p:childTnLst>
                                </p:cTn>
                              </p:par>
                            </p:childTnLst>
                          </p:cTn>
                        </p:par>
                        <p:par>
                          <p:cTn id="118" fill="hold">
                            <p:stCondLst>
                              <p:cond delay="7250"/>
                            </p:stCondLst>
                            <p:childTnLst>
                              <p:par>
                                <p:cTn id="119" presetID="42" presetClass="entr" presetSubtype="0" fill="hold" grpId="0" nodeType="afterEffect">
                                  <p:stCondLst>
                                    <p:cond delay="0"/>
                                  </p:stCondLst>
                                  <p:childTnLst>
                                    <p:set>
                                      <p:cBhvr>
                                        <p:cTn id="120" dur="1" fill="hold">
                                          <p:stCondLst>
                                            <p:cond delay="0"/>
                                          </p:stCondLst>
                                        </p:cTn>
                                        <p:tgtEl>
                                          <p:spTgt spid="49"/>
                                        </p:tgtEl>
                                        <p:attrNameLst>
                                          <p:attrName>style.visibility</p:attrName>
                                        </p:attrNameLst>
                                      </p:cBhvr>
                                      <p:to>
                                        <p:strVal val="visible"/>
                                      </p:to>
                                    </p:set>
                                    <p:animEffect transition="in" filter="fade">
                                      <p:cBhvr>
                                        <p:cTn id="121" dur="250"/>
                                        <p:tgtEl>
                                          <p:spTgt spid="49"/>
                                        </p:tgtEl>
                                      </p:cBhvr>
                                    </p:animEffect>
                                    <p:anim calcmode="lin" valueType="num">
                                      <p:cBhvr>
                                        <p:cTn id="122" dur="250" fill="hold"/>
                                        <p:tgtEl>
                                          <p:spTgt spid="49"/>
                                        </p:tgtEl>
                                        <p:attrNameLst>
                                          <p:attrName>ppt_x</p:attrName>
                                        </p:attrNameLst>
                                      </p:cBhvr>
                                      <p:tavLst>
                                        <p:tav tm="0">
                                          <p:val>
                                            <p:strVal val="#ppt_x"/>
                                          </p:val>
                                        </p:tav>
                                        <p:tav tm="100000">
                                          <p:val>
                                            <p:strVal val="#ppt_x"/>
                                          </p:val>
                                        </p:tav>
                                      </p:tavLst>
                                    </p:anim>
                                    <p:anim calcmode="lin" valueType="num">
                                      <p:cBhvr>
                                        <p:cTn id="123" dur="250" fill="hold"/>
                                        <p:tgtEl>
                                          <p:spTgt spid="49"/>
                                        </p:tgtEl>
                                        <p:attrNameLst>
                                          <p:attrName>ppt_y</p:attrName>
                                        </p:attrNameLst>
                                      </p:cBhvr>
                                      <p:tavLst>
                                        <p:tav tm="0">
                                          <p:val>
                                            <p:strVal val="#ppt_y+.1"/>
                                          </p:val>
                                        </p:tav>
                                        <p:tav tm="100000">
                                          <p:val>
                                            <p:strVal val="#ppt_y"/>
                                          </p:val>
                                        </p:tav>
                                      </p:tavLst>
                                    </p:anim>
                                  </p:childTnLst>
                                </p:cTn>
                              </p:par>
                            </p:childTnLst>
                          </p:cTn>
                        </p:par>
                        <p:par>
                          <p:cTn id="124" fill="hold">
                            <p:stCondLst>
                              <p:cond delay="7500"/>
                            </p:stCondLst>
                            <p:childTnLst>
                              <p:par>
                                <p:cTn id="125" presetID="22" presetClass="entr" presetSubtype="1"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up)">
                                      <p:cBhvr>
                                        <p:cTn id="127" dur="500"/>
                                        <p:tgtEl>
                                          <p:spTgt spid="53"/>
                                        </p:tgtEl>
                                      </p:cBhvr>
                                    </p:animEffect>
                                  </p:childTnLst>
                                </p:cTn>
                              </p:par>
                            </p:childTnLst>
                          </p:cTn>
                        </p:par>
                        <p:par>
                          <p:cTn id="128" fill="hold">
                            <p:stCondLst>
                              <p:cond delay="8000"/>
                            </p:stCondLst>
                            <p:childTnLst>
                              <p:par>
                                <p:cTn id="129" presetID="42" presetClass="entr" presetSubtype="0" fill="hold" grpId="0" nodeType="afterEffect">
                                  <p:stCondLst>
                                    <p:cond delay="0"/>
                                  </p:stCondLst>
                                  <p:childTnLst>
                                    <p:set>
                                      <p:cBhvr>
                                        <p:cTn id="130" dur="1" fill="hold">
                                          <p:stCondLst>
                                            <p:cond delay="0"/>
                                          </p:stCondLst>
                                        </p:cTn>
                                        <p:tgtEl>
                                          <p:spTgt spid="55"/>
                                        </p:tgtEl>
                                        <p:attrNameLst>
                                          <p:attrName>style.visibility</p:attrName>
                                        </p:attrNameLst>
                                      </p:cBhvr>
                                      <p:to>
                                        <p:strVal val="visible"/>
                                      </p:to>
                                    </p:set>
                                    <p:animEffect transition="in" filter="fade">
                                      <p:cBhvr>
                                        <p:cTn id="131" dur="1000"/>
                                        <p:tgtEl>
                                          <p:spTgt spid="55"/>
                                        </p:tgtEl>
                                      </p:cBhvr>
                                    </p:animEffect>
                                    <p:anim calcmode="lin" valueType="num">
                                      <p:cBhvr>
                                        <p:cTn id="132" dur="1000" fill="hold"/>
                                        <p:tgtEl>
                                          <p:spTgt spid="55"/>
                                        </p:tgtEl>
                                        <p:attrNameLst>
                                          <p:attrName>ppt_x</p:attrName>
                                        </p:attrNameLst>
                                      </p:cBhvr>
                                      <p:tavLst>
                                        <p:tav tm="0">
                                          <p:val>
                                            <p:strVal val="#ppt_x"/>
                                          </p:val>
                                        </p:tav>
                                        <p:tav tm="100000">
                                          <p:val>
                                            <p:strVal val="#ppt_x"/>
                                          </p:val>
                                        </p:tav>
                                      </p:tavLst>
                                    </p:anim>
                                    <p:anim calcmode="lin" valueType="num">
                                      <p:cBhvr>
                                        <p:cTn id="133" dur="1000" fill="hold"/>
                                        <p:tgtEl>
                                          <p:spTgt spid="55"/>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56"/>
                                        </p:tgtEl>
                                        <p:attrNameLst>
                                          <p:attrName>style.visibility</p:attrName>
                                        </p:attrNameLst>
                                      </p:cBhvr>
                                      <p:to>
                                        <p:strVal val="visible"/>
                                      </p:to>
                                    </p:set>
                                    <p:animEffect transition="in" filter="fade">
                                      <p:cBhvr>
                                        <p:cTn id="136" dur="1000"/>
                                        <p:tgtEl>
                                          <p:spTgt spid="56"/>
                                        </p:tgtEl>
                                      </p:cBhvr>
                                    </p:animEffect>
                                    <p:anim calcmode="lin" valueType="num">
                                      <p:cBhvr>
                                        <p:cTn id="137" dur="1000" fill="hold"/>
                                        <p:tgtEl>
                                          <p:spTgt spid="56"/>
                                        </p:tgtEl>
                                        <p:attrNameLst>
                                          <p:attrName>ppt_x</p:attrName>
                                        </p:attrNameLst>
                                      </p:cBhvr>
                                      <p:tavLst>
                                        <p:tav tm="0">
                                          <p:val>
                                            <p:strVal val="#ppt_x"/>
                                          </p:val>
                                        </p:tav>
                                        <p:tav tm="100000">
                                          <p:val>
                                            <p:strVal val="#ppt_x"/>
                                          </p:val>
                                        </p:tav>
                                      </p:tavLst>
                                    </p:anim>
                                    <p:anim calcmode="lin" valueType="num">
                                      <p:cBhvr>
                                        <p:cTn id="138" dur="1000" fill="hold"/>
                                        <p:tgtEl>
                                          <p:spTgt spid="56"/>
                                        </p:tgtEl>
                                        <p:attrNameLst>
                                          <p:attrName>ppt_y</p:attrName>
                                        </p:attrNameLst>
                                      </p:cBhvr>
                                      <p:tavLst>
                                        <p:tav tm="0">
                                          <p:val>
                                            <p:strVal val="#ppt_y-.1"/>
                                          </p:val>
                                        </p:tav>
                                        <p:tav tm="100000">
                                          <p:val>
                                            <p:strVal val="#ppt_y"/>
                                          </p:val>
                                        </p:tav>
                                      </p:tavLst>
                                    </p:anim>
                                  </p:childTnLst>
                                </p:cTn>
                              </p:par>
                              <p:par>
                                <p:cTn id="139" presetID="53" presetClass="entr" presetSubtype="16" fill="hold" grpId="0" nodeType="withEffect">
                                  <p:stCondLst>
                                    <p:cond delay="0"/>
                                  </p:stCondLst>
                                  <p:childTnLst>
                                    <p:set>
                                      <p:cBhvr>
                                        <p:cTn id="140" dur="1" fill="hold">
                                          <p:stCondLst>
                                            <p:cond delay="0"/>
                                          </p:stCondLst>
                                        </p:cTn>
                                        <p:tgtEl>
                                          <p:spTgt spid="57"/>
                                        </p:tgtEl>
                                        <p:attrNameLst>
                                          <p:attrName>style.visibility</p:attrName>
                                        </p:attrNameLst>
                                      </p:cBhvr>
                                      <p:to>
                                        <p:strVal val="visible"/>
                                      </p:to>
                                    </p:set>
                                    <p:anim calcmode="lin" valueType="num">
                                      <p:cBhvr>
                                        <p:cTn id="141" dur="1000" fill="hold"/>
                                        <p:tgtEl>
                                          <p:spTgt spid="57"/>
                                        </p:tgtEl>
                                        <p:attrNameLst>
                                          <p:attrName>ppt_w</p:attrName>
                                        </p:attrNameLst>
                                      </p:cBhvr>
                                      <p:tavLst>
                                        <p:tav tm="0">
                                          <p:val>
                                            <p:fltVal val="0"/>
                                          </p:val>
                                        </p:tav>
                                        <p:tav tm="100000">
                                          <p:val>
                                            <p:strVal val="#ppt_w"/>
                                          </p:val>
                                        </p:tav>
                                      </p:tavLst>
                                    </p:anim>
                                    <p:anim calcmode="lin" valueType="num">
                                      <p:cBhvr>
                                        <p:cTn id="142" dur="1000" fill="hold"/>
                                        <p:tgtEl>
                                          <p:spTgt spid="57"/>
                                        </p:tgtEl>
                                        <p:attrNameLst>
                                          <p:attrName>ppt_h</p:attrName>
                                        </p:attrNameLst>
                                      </p:cBhvr>
                                      <p:tavLst>
                                        <p:tav tm="0">
                                          <p:val>
                                            <p:fltVal val="0"/>
                                          </p:val>
                                        </p:tav>
                                        <p:tav tm="100000">
                                          <p:val>
                                            <p:strVal val="#ppt_h"/>
                                          </p:val>
                                        </p:tav>
                                      </p:tavLst>
                                    </p:anim>
                                    <p:animEffect transition="in" filter="fade">
                                      <p:cBhvr>
                                        <p:cTn id="143" dur="1000"/>
                                        <p:tgtEl>
                                          <p:spTgt spid="57"/>
                                        </p:tgtEl>
                                      </p:cBhvr>
                                    </p:animEffect>
                                  </p:childTnLst>
                                </p:cTn>
                              </p:par>
                            </p:childTnLst>
                          </p:cTn>
                        </p:par>
                        <p:par>
                          <p:cTn id="144" fill="hold">
                            <p:stCondLst>
                              <p:cond delay="9000"/>
                            </p:stCondLst>
                            <p:childTnLst>
                              <p:par>
                                <p:cTn id="145" presetID="53" presetClass="entr" presetSubtype="16" fill="hold" nodeType="afterEffect">
                                  <p:stCondLst>
                                    <p:cond delay="0"/>
                                  </p:stCondLst>
                                  <p:childTnLst>
                                    <p:set>
                                      <p:cBhvr>
                                        <p:cTn id="146" dur="1" fill="hold">
                                          <p:stCondLst>
                                            <p:cond delay="0"/>
                                          </p:stCondLst>
                                        </p:cTn>
                                        <p:tgtEl>
                                          <p:spTgt spid="26"/>
                                        </p:tgtEl>
                                        <p:attrNameLst>
                                          <p:attrName>style.visibility</p:attrName>
                                        </p:attrNameLst>
                                      </p:cBhvr>
                                      <p:to>
                                        <p:strVal val="visible"/>
                                      </p:to>
                                    </p:set>
                                    <p:anim calcmode="lin" valueType="num">
                                      <p:cBhvr>
                                        <p:cTn id="147" dur="500" fill="hold"/>
                                        <p:tgtEl>
                                          <p:spTgt spid="26"/>
                                        </p:tgtEl>
                                        <p:attrNameLst>
                                          <p:attrName>ppt_w</p:attrName>
                                        </p:attrNameLst>
                                      </p:cBhvr>
                                      <p:tavLst>
                                        <p:tav tm="0">
                                          <p:val>
                                            <p:fltVal val="0"/>
                                          </p:val>
                                        </p:tav>
                                        <p:tav tm="100000">
                                          <p:val>
                                            <p:strVal val="#ppt_w"/>
                                          </p:val>
                                        </p:tav>
                                      </p:tavLst>
                                    </p:anim>
                                    <p:anim calcmode="lin" valueType="num">
                                      <p:cBhvr>
                                        <p:cTn id="148" dur="500" fill="hold"/>
                                        <p:tgtEl>
                                          <p:spTgt spid="26"/>
                                        </p:tgtEl>
                                        <p:attrNameLst>
                                          <p:attrName>ppt_h</p:attrName>
                                        </p:attrNameLst>
                                      </p:cBhvr>
                                      <p:tavLst>
                                        <p:tav tm="0">
                                          <p:val>
                                            <p:fltVal val="0"/>
                                          </p:val>
                                        </p:tav>
                                        <p:tav tm="100000">
                                          <p:val>
                                            <p:strVal val="#ppt_h"/>
                                          </p:val>
                                        </p:tav>
                                      </p:tavLst>
                                    </p:anim>
                                    <p:animEffect transition="in" filter="fade">
                                      <p:cBhvr>
                                        <p:cTn id="149" dur="500"/>
                                        <p:tgtEl>
                                          <p:spTgt spid="26"/>
                                        </p:tgtEl>
                                      </p:cBhvr>
                                    </p:animEffect>
                                  </p:childTnLst>
                                </p:cTn>
                              </p:par>
                            </p:childTnLst>
                          </p:cTn>
                        </p:par>
                        <p:par>
                          <p:cTn id="150" fill="hold">
                            <p:stCondLst>
                              <p:cond delay="9500"/>
                            </p:stCondLst>
                            <p:childTnLst>
                              <p:par>
                                <p:cTn id="151" presetID="22" presetClass="entr" presetSubtype="1" fill="hold" grpId="0" nodeType="afterEffect">
                                  <p:stCondLst>
                                    <p:cond delay="0"/>
                                  </p:stCondLst>
                                  <p:childTnLst>
                                    <p:set>
                                      <p:cBhvr>
                                        <p:cTn id="152" dur="1" fill="hold">
                                          <p:stCondLst>
                                            <p:cond delay="0"/>
                                          </p:stCondLst>
                                        </p:cTn>
                                        <p:tgtEl>
                                          <p:spTgt spid="64"/>
                                        </p:tgtEl>
                                        <p:attrNameLst>
                                          <p:attrName>style.visibility</p:attrName>
                                        </p:attrNameLst>
                                      </p:cBhvr>
                                      <p:to>
                                        <p:strVal val="visible"/>
                                      </p:to>
                                    </p:set>
                                    <p:animEffect transition="in" filter="wipe(up)">
                                      <p:cBhvr>
                                        <p:cTn id="153" dur="500"/>
                                        <p:tgtEl>
                                          <p:spTgt spid="64"/>
                                        </p:tgtEl>
                                      </p:cBhvr>
                                    </p:animEffect>
                                  </p:childTnLst>
                                </p:cTn>
                              </p:par>
                            </p:childTnLst>
                          </p:cTn>
                        </p:par>
                        <p:par>
                          <p:cTn id="154" fill="hold">
                            <p:stCondLst>
                              <p:cond delay="10000"/>
                            </p:stCondLst>
                            <p:childTnLst>
                              <p:par>
                                <p:cTn id="155" presetID="42" presetClass="entr" presetSubtype="0" fill="hold" grpId="0" nodeType="afterEffect">
                                  <p:stCondLst>
                                    <p:cond delay="0"/>
                                  </p:stCondLst>
                                  <p:childTnLst>
                                    <p:set>
                                      <p:cBhvr>
                                        <p:cTn id="156" dur="1" fill="hold">
                                          <p:stCondLst>
                                            <p:cond delay="0"/>
                                          </p:stCondLst>
                                        </p:cTn>
                                        <p:tgtEl>
                                          <p:spTgt spid="58"/>
                                        </p:tgtEl>
                                        <p:attrNameLst>
                                          <p:attrName>style.visibility</p:attrName>
                                        </p:attrNameLst>
                                      </p:cBhvr>
                                      <p:to>
                                        <p:strVal val="visible"/>
                                      </p:to>
                                    </p:set>
                                    <p:animEffect transition="in" filter="fade">
                                      <p:cBhvr>
                                        <p:cTn id="157" dur="250"/>
                                        <p:tgtEl>
                                          <p:spTgt spid="58"/>
                                        </p:tgtEl>
                                      </p:cBhvr>
                                    </p:animEffect>
                                    <p:anim calcmode="lin" valueType="num">
                                      <p:cBhvr>
                                        <p:cTn id="158" dur="250" fill="hold"/>
                                        <p:tgtEl>
                                          <p:spTgt spid="58"/>
                                        </p:tgtEl>
                                        <p:attrNameLst>
                                          <p:attrName>ppt_x</p:attrName>
                                        </p:attrNameLst>
                                      </p:cBhvr>
                                      <p:tavLst>
                                        <p:tav tm="0">
                                          <p:val>
                                            <p:strVal val="#ppt_x"/>
                                          </p:val>
                                        </p:tav>
                                        <p:tav tm="100000">
                                          <p:val>
                                            <p:strVal val="#ppt_x"/>
                                          </p:val>
                                        </p:tav>
                                      </p:tavLst>
                                    </p:anim>
                                    <p:anim calcmode="lin" valueType="num">
                                      <p:cBhvr>
                                        <p:cTn id="159" dur="250" fill="hold"/>
                                        <p:tgtEl>
                                          <p:spTgt spid="58"/>
                                        </p:tgtEl>
                                        <p:attrNameLst>
                                          <p:attrName>ppt_y</p:attrName>
                                        </p:attrNameLst>
                                      </p:cBhvr>
                                      <p:tavLst>
                                        <p:tav tm="0">
                                          <p:val>
                                            <p:strVal val="#ppt_y+.1"/>
                                          </p:val>
                                        </p:tav>
                                        <p:tav tm="100000">
                                          <p:val>
                                            <p:strVal val="#ppt_y"/>
                                          </p:val>
                                        </p:tav>
                                      </p:tavLst>
                                    </p:anim>
                                  </p:childTnLst>
                                </p:cTn>
                              </p:par>
                            </p:childTnLst>
                          </p:cTn>
                        </p:par>
                        <p:par>
                          <p:cTn id="160" fill="hold">
                            <p:stCondLst>
                              <p:cond delay="10250"/>
                            </p:stCondLst>
                            <p:childTnLst>
                              <p:par>
                                <p:cTn id="161" presetID="42" presetClass="entr" presetSubtype="0" fill="hold" grpId="0" nodeType="afterEffect">
                                  <p:stCondLst>
                                    <p:cond delay="0"/>
                                  </p:stCondLst>
                                  <p:childTnLst>
                                    <p:set>
                                      <p:cBhvr>
                                        <p:cTn id="162" dur="1" fill="hold">
                                          <p:stCondLst>
                                            <p:cond delay="0"/>
                                          </p:stCondLst>
                                        </p:cTn>
                                        <p:tgtEl>
                                          <p:spTgt spid="60"/>
                                        </p:tgtEl>
                                        <p:attrNameLst>
                                          <p:attrName>style.visibility</p:attrName>
                                        </p:attrNameLst>
                                      </p:cBhvr>
                                      <p:to>
                                        <p:strVal val="visible"/>
                                      </p:to>
                                    </p:set>
                                    <p:animEffect transition="in" filter="fade">
                                      <p:cBhvr>
                                        <p:cTn id="163" dur="250"/>
                                        <p:tgtEl>
                                          <p:spTgt spid="60"/>
                                        </p:tgtEl>
                                      </p:cBhvr>
                                    </p:animEffect>
                                    <p:anim calcmode="lin" valueType="num">
                                      <p:cBhvr>
                                        <p:cTn id="164" dur="250" fill="hold"/>
                                        <p:tgtEl>
                                          <p:spTgt spid="60"/>
                                        </p:tgtEl>
                                        <p:attrNameLst>
                                          <p:attrName>ppt_x</p:attrName>
                                        </p:attrNameLst>
                                      </p:cBhvr>
                                      <p:tavLst>
                                        <p:tav tm="0">
                                          <p:val>
                                            <p:strVal val="#ppt_x"/>
                                          </p:val>
                                        </p:tav>
                                        <p:tav tm="100000">
                                          <p:val>
                                            <p:strVal val="#ppt_x"/>
                                          </p:val>
                                        </p:tav>
                                      </p:tavLst>
                                    </p:anim>
                                    <p:anim calcmode="lin" valueType="num">
                                      <p:cBhvr>
                                        <p:cTn id="165" dur="250" fill="hold"/>
                                        <p:tgtEl>
                                          <p:spTgt spid="60"/>
                                        </p:tgtEl>
                                        <p:attrNameLst>
                                          <p:attrName>ppt_y</p:attrName>
                                        </p:attrNameLst>
                                      </p:cBhvr>
                                      <p:tavLst>
                                        <p:tav tm="0">
                                          <p:val>
                                            <p:strVal val="#ppt_y+.1"/>
                                          </p:val>
                                        </p:tav>
                                        <p:tav tm="100000">
                                          <p:val>
                                            <p:strVal val="#ppt_y"/>
                                          </p:val>
                                        </p:tav>
                                      </p:tavLst>
                                    </p:anim>
                                  </p:childTnLst>
                                </p:cTn>
                              </p:par>
                            </p:childTnLst>
                          </p:cTn>
                        </p:par>
                        <p:par>
                          <p:cTn id="166" fill="hold">
                            <p:stCondLst>
                              <p:cond delay="10500"/>
                            </p:stCondLst>
                            <p:childTnLst>
                              <p:par>
                                <p:cTn id="167" presetID="42" presetClass="entr" presetSubtype="0" fill="hold" grpId="0" nodeType="afterEffect">
                                  <p:stCondLst>
                                    <p:cond delay="0"/>
                                  </p:stCondLst>
                                  <p:childTnLst>
                                    <p:set>
                                      <p:cBhvr>
                                        <p:cTn id="168" dur="1" fill="hold">
                                          <p:stCondLst>
                                            <p:cond delay="0"/>
                                          </p:stCondLst>
                                        </p:cTn>
                                        <p:tgtEl>
                                          <p:spTgt spid="61"/>
                                        </p:tgtEl>
                                        <p:attrNameLst>
                                          <p:attrName>style.visibility</p:attrName>
                                        </p:attrNameLst>
                                      </p:cBhvr>
                                      <p:to>
                                        <p:strVal val="visible"/>
                                      </p:to>
                                    </p:set>
                                    <p:animEffect transition="in" filter="fade">
                                      <p:cBhvr>
                                        <p:cTn id="169" dur="250"/>
                                        <p:tgtEl>
                                          <p:spTgt spid="61"/>
                                        </p:tgtEl>
                                      </p:cBhvr>
                                    </p:animEffect>
                                    <p:anim calcmode="lin" valueType="num">
                                      <p:cBhvr>
                                        <p:cTn id="170" dur="250" fill="hold"/>
                                        <p:tgtEl>
                                          <p:spTgt spid="61"/>
                                        </p:tgtEl>
                                        <p:attrNameLst>
                                          <p:attrName>ppt_x</p:attrName>
                                        </p:attrNameLst>
                                      </p:cBhvr>
                                      <p:tavLst>
                                        <p:tav tm="0">
                                          <p:val>
                                            <p:strVal val="#ppt_x"/>
                                          </p:val>
                                        </p:tav>
                                        <p:tav tm="100000">
                                          <p:val>
                                            <p:strVal val="#ppt_x"/>
                                          </p:val>
                                        </p:tav>
                                      </p:tavLst>
                                    </p:anim>
                                    <p:anim calcmode="lin" valueType="num">
                                      <p:cBhvr>
                                        <p:cTn id="171" dur="250" fill="hold"/>
                                        <p:tgtEl>
                                          <p:spTgt spid="61"/>
                                        </p:tgtEl>
                                        <p:attrNameLst>
                                          <p:attrName>ppt_y</p:attrName>
                                        </p:attrNameLst>
                                      </p:cBhvr>
                                      <p:tavLst>
                                        <p:tav tm="0">
                                          <p:val>
                                            <p:strVal val="#ppt_y+.1"/>
                                          </p:val>
                                        </p:tav>
                                        <p:tav tm="100000">
                                          <p:val>
                                            <p:strVal val="#ppt_y"/>
                                          </p:val>
                                        </p:tav>
                                      </p:tavLst>
                                    </p:anim>
                                  </p:childTnLst>
                                </p:cTn>
                              </p:par>
                            </p:childTnLst>
                          </p:cTn>
                        </p:par>
                        <p:par>
                          <p:cTn id="172" fill="hold">
                            <p:stCondLst>
                              <p:cond delay="10750"/>
                            </p:stCondLst>
                            <p:childTnLst>
                              <p:par>
                                <p:cTn id="173" presetID="42" presetClass="entr" presetSubtype="0" fill="hold" grpId="0" nodeType="afterEffect">
                                  <p:stCondLst>
                                    <p:cond delay="0"/>
                                  </p:stCondLst>
                                  <p:childTnLst>
                                    <p:set>
                                      <p:cBhvr>
                                        <p:cTn id="174" dur="1" fill="hold">
                                          <p:stCondLst>
                                            <p:cond delay="0"/>
                                          </p:stCondLst>
                                        </p:cTn>
                                        <p:tgtEl>
                                          <p:spTgt spid="66"/>
                                        </p:tgtEl>
                                        <p:attrNameLst>
                                          <p:attrName>style.visibility</p:attrName>
                                        </p:attrNameLst>
                                      </p:cBhvr>
                                      <p:to>
                                        <p:strVal val="visible"/>
                                      </p:to>
                                    </p:set>
                                    <p:animEffect transition="in" filter="fade">
                                      <p:cBhvr>
                                        <p:cTn id="175" dur="250"/>
                                        <p:tgtEl>
                                          <p:spTgt spid="66"/>
                                        </p:tgtEl>
                                      </p:cBhvr>
                                    </p:animEffect>
                                    <p:anim calcmode="lin" valueType="num">
                                      <p:cBhvr>
                                        <p:cTn id="176" dur="250" fill="hold"/>
                                        <p:tgtEl>
                                          <p:spTgt spid="66"/>
                                        </p:tgtEl>
                                        <p:attrNameLst>
                                          <p:attrName>ppt_x</p:attrName>
                                        </p:attrNameLst>
                                      </p:cBhvr>
                                      <p:tavLst>
                                        <p:tav tm="0">
                                          <p:val>
                                            <p:strVal val="#ppt_x"/>
                                          </p:val>
                                        </p:tav>
                                        <p:tav tm="100000">
                                          <p:val>
                                            <p:strVal val="#ppt_x"/>
                                          </p:val>
                                        </p:tav>
                                      </p:tavLst>
                                    </p:anim>
                                    <p:anim calcmode="lin" valueType="num">
                                      <p:cBhvr>
                                        <p:cTn id="177" dur="250" fill="hold"/>
                                        <p:tgtEl>
                                          <p:spTgt spid="66"/>
                                        </p:tgtEl>
                                        <p:attrNameLst>
                                          <p:attrName>ppt_y</p:attrName>
                                        </p:attrNameLst>
                                      </p:cBhvr>
                                      <p:tavLst>
                                        <p:tav tm="0">
                                          <p:val>
                                            <p:strVal val="#ppt_y+.1"/>
                                          </p:val>
                                        </p:tav>
                                        <p:tav tm="100000">
                                          <p:val>
                                            <p:strVal val="#ppt_y"/>
                                          </p:val>
                                        </p:tav>
                                      </p:tavLst>
                                    </p:anim>
                                  </p:childTnLst>
                                </p:cTn>
                              </p:par>
                            </p:childTnLst>
                          </p:cTn>
                        </p:par>
                        <p:par>
                          <p:cTn id="178" fill="hold">
                            <p:stCondLst>
                              <p:cond delay="11000"/>
                            </p:stCondLst>
                            <p:childTnLst>
                              <p:par>
                                <p:cTn id="179" presetID="42" presetClass="entr" presetSubtype="0" fill="hold" grpId="0" nodeType="afterEffect">
                                  <p:stCondLst>
                                    <p:cond delay="0"/>
                                  </p:stCondLst>
                                  <p:childTnLst>
                                    <p:set>
                                      <p:cBhvr>
                                        <p:cTn id="180" dur="1" fill="hold">
                                          <p:stCondLst>
                                            <p:cond delay="0"/>
                                          </p:stCondLst>
                                        </p:cTn>
                                        <p:tgtEl>
                                          <p:spTgt spid="59"/>
                                        </p:tgtEl>
                                        <p:attrNameLst>
                                          <p:attrName>style.visibility</p:attrName>
                                        </p:attrNameLst>
                                      </p:cBhvr>
                                      <p:to>
                                        <p:strVal val="visible"/>
                                      </p:to>
                                    </p:set>
                                    <p:animEffect transition="in" filter="fade">
                                      <p:cBhvr>
                                        <p:cTn id="181" dur="250"/>
                                        <p:tgtEl>
                                          <p:spTgt spid="59"/>
                                        </p:tgtEl>
                                      </p:cBhvr>
                                    </p:animEffect>
                                    <p:anim calcmode="lin" valueType="num">
                                      <p:cBhvr>
                                        <p:cTn id="182" dur="250" fill="hold"/>
                                        <p:tgtEl>
                                          <p:spTgt spid="59"/>
                                        </p:tgtEl>
                                        <p:attrNameLst>
                                          <p:attrName>ppt_x</p:attrName>
                                        </p:attrNameLst>
                                      </p:cBhvr>
                                      <p:tavLst>
                                        <p:tav tm="0">
                                          <p:val>
                                            <p:strVal val="#ppt_x"/>
                                          </p:val>
                                        </p:tav>
                                        <p:tav tm="100000">
                                          <p:val>
                                            <p:strVal val="#ppt_x"/>
                                          </p:val>
                                        </p:tav>
                                      </p:tavLst>
                                    </p:anim>
                                    <p:anim calcmode="lin" valueType="num">
                                      <p:cBhvr>
                                        <p:cTn id="183" dur="250" fill="hold"/>
                                        <p:tgtEl>
                                          <p:spTgt spid="59"/>
                                        </p:tgtEl>
                                        <p:attrNameLst>
                                          <p:attrName>ppt_y</p:attrName>
                                        </p:attrNameLst>
                                      </p:cBhvr>
                                      <p:tavLst>
                                        <p:tav tm="0">
                                          <p:val>
                                            <p:strVal val="#ppt_y+.1"/>
                                          </p:val>
                                        </p:tav>
                                        <p:tav tm="100000">
                                          <p:val>
                                            <p:strVal val="#ppt_y"/>
                                          </p:val>
                                        </p:tav>
                                      </p:tavLst>
                                    </p:anim>
                                  </p:childTnLst>
                                </p:cTn>
                              </p:par>
                            </p:childTnLst>
                          </p:cTn>
                        </p:par>
                        <p:par>
                          <p:cTn id="184" fill="hold">
                            <p:stCondLst>
                              <p:cond delay="11250"/>
                            </p:stCondLst>
                            <p:childTnLst>
                              <p:par>
                                <p:cTn id="185" presetID="22" presetClass="entr" presetSubtype="1" fill="hold" grpId="0" nodeType="afterEffect">
                                  <p:stCondLst>
                                    <p:cond delay="0"/>
                                  </p:stCondLst>
                                  <p:childTnLst>
                                    <p:set>
                                      <p:cBhvr>
                                        <p:cTn id="186" dur="1" fill="hold">
                                          <p:stCondLst>
                                            <p:cond delay="0"/>
                                          </p:stCondLst>
                                        </p:cTn>
                                        <p:tgtEl>
                                          <p:spTgt spid="63"/>
                                        </p:tgtEl>
                                        <p:attrNameLst>
                                          <p:attrName>style.visibility</p:attrName>
                                        </p:attrNameLst>
                                      </p:cBhvr>
                                      <p:to>
                                        <p:strVal val="visible"/>
                                      </p:to>
                                    </p:set>
                                    <p:animEffect transition="in" filter="wipe(up)">
                                      <p:cBhvr>
                                        <p:cTn id="187"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9" grpId="0" animBg="1"/>
      <p:bldP spid="10" grpId="0" animBg="1"/>
      <p:bldP spid="11" grpId="0" animBg="1"/>
      <p:bldP spid="12" grpId="0" animBg="1"/>
      <p:bldP spid="13" grpId="0" animBg="1"/>
      <p:bldP spid="14" grpId="0" animBg="1"/>
      <p:bldP spid="15" grpId="0"/>
      <p:bldP spid="44" grpId="0"/>
      <p:bldP spid="45" grpId="0" animBg="1"/>
      <p:bldP spid="46" grpId="0" animBg="1"/>
      <p:bldP spid="47" grpId="0" animBg="1"/>
      <p:bldP spid="48" grpId="0" animBg="1"/>
      <p:bldP spid="49" grpId="0" animBg="1"/>
      <p:bldP spid="50" grpId="0" animBg="1"/>
      <p:bldP spid="51" grpId="0" animBg="1"/>
      <p:bldP spid="53" grpId="0"/>
      <p:bldP spid="54" grpId="0"/>
      <p:bldP spid="55" grpId="0" animBg="1"/>
      <p:bldP spid="56" grpId="0" animBg="1"/>
      <p:bldP spid="57" grpId="0" animBg="1"/>
      <p:bldP spid="58" grpId="0" animBg="1"/>
      <p:bldP spid="59" grpId="0" animBg="1"/>
      <p:bldP spid="60" grpId="0" animBg="1"/>
      <p:bldP spid="61" grpId="0" animBg="1"/>
      <p:bldP spid="63" grpId="0"/>
      <p:bldP spid="64" grpId="0"/>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1968</TotalTime>
  <Words>1276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2018-11-09T23:18:16Z</dcterms:modified>
</cp:coreProperties>
</file>