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17486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Freeform: Shape 143">
            <a:extLst>
              <a:ext uri="{FF2B5EF4-FFF2-40B4-BE49-F238E27FC236}">
                <a16:creationId xmlns:a16="http://schemas.microsoft.com/office/drawing/2014/main" id="{29CAB8F2-BC17-4BC4-9C4E-3A65191376AA}"/>
              </a:ext>
            </a:extLst>
          </p:cNvPr>
          <p:cNvSpPr>
            <a:spLocks/>
          </p:cNvSpPr>
          <p:nvPr/>
        </p:nvSpPr>
        <p:spPr bwMode="auto">
          <a:xfrm>
            <a:off x="1060399" y="4012886"/>
            <a:ext cx="4715963" cy="2427458"/>
          </a:xfrm>
          <a:custGeom>
            <a:avLst/>
            <a:gdLst>
              <a:gd name="connsiteX0" fmla="*/ 4715963 w 4715963"/>
              <a:gd name="connsiteY0" fmla="*/ 0 h 2427458"/>
              <a:gd name="connsiteX1" fmla="*/ 4715963 w 4715963"/>
              <a:gd name="connsiteY1" fmla="*/ 247406 h 2427458"/>
              <a:gd name="connsiteX2" fmla="*/ 4710791 w 4715963"/>
              <a:gd name="connsiteY2" fmla="*/ 242872 h 2427458"/>
              <a:gd name="connsiteX3" fmla="*/ 4710791 w 4715963"/>
              <a:gd name="connsiteY3" fmla="*/ 2427458 h 2427458"/>
              <a:gd name="connsiteX4" fmla="*/ 0 w 4715963"/>
              <a:gd name="connsiteY4" fmla="*/ 2427458 h 2427458"/>
              <a:gd name="connsiteX5" fmla="*/ 0 w 4715963"/>
              <a:gd name="connsiteY5" fmla="*/ 256807 h 2427458"/>
              <a:gd name="connsiteX6" fmla="*/ 0 w 4715963"/>
              <a:gd name="connsiteY6" fmla="*/ 87893 h 2427458"/>
              <a:gd name="connsiteX7" fmla="*/ 0 w 4715963"/>
              <a:gd name="connsiteY7" fmla="*/ 9401 h 2427458"/>
              <a:gd name="connsiteX8" fmla="*/ 89535 w 4715963"/>
              <a:gd name="connsiteY8" fmla="*/ 87893 h 2427458"/>
              <a:gd name="connsiteX9" fmla="*/ 4615705 w 4715963"/>
              <a:gd name="connsiteY9" fmla="*/ 87893 h 2427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15963" h="2427458">
                <a:moveTo>
                  <a:pt x="4715963" y="0"/>
                </a:moveTo>
                <a:lnTo>
                  <a:pt x="4715963" y="247406"/>
                </a:lnTo>
                <a:lnTo>
                  <a:pt x="4710791" y="242872"/>
                </a:lnTo>
                <a:lnTo>
                  <a:pt x="4710791" y="2427458"/>
                </a:lnTo>
                <a:lnTo>
                  <a:pt x="0" y="2427458"/>
                </a:lnTo>
                <a:lnTo>
                  <a:pt x="0" y="256807"/>
                </a:lnTo>
                <a:lnTo>
                  <a:pt x="0" y="87893"/>
                </a:lnTo>
                <a:lnTo>
                  <a:pt x="0" y="9401"/>
                </a:lnTo>
                <a:lnTo>
                  <a:pt x="89535" y="87893"/>
                </a:lnTo>
                <a:lnTo>
                  <a:pt x="4615705" y="8789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txBody>
          <a:bodyPr wrap="square" lIns="0" tIns="0" rIns="0" bIns="0" anchor="ctr">
            <a:noAutofit/>
          </a:bodyPr>
          <a:lstStyle/>
          <a:p>
            <a:pPr algn="ctr"/>
            <a:endParaRPr lang="ru-RU" altLang="ru-RU">
              <a:solidFill>
                <a:srgbClr val="FFFFFF"/>
              </a:solidFill>
              <a:latin typeface="Roboto Light" panose="02000000000000000000" pitchFamily="2" charset="0"/>
              <a:ea typeface="Roboto Light" panose="02000000000000000000" pitchFamily="2" charset="0"/>
              <a:cs typeface="Helvetica Light" charset="0"/>
              <a:sym typeface="Helvetica Light" charset="0"/>
            </a:endParaRPr>
          </a:p>
        </p:txBody>
      </p:sp>
      <p:sp>
        <p:nvSpPr>
          <p:cNvPr id="74" name="Freeform: Shape 73">
            <a:extLst>
              <a:ext uri="{FF2B5EF4-FFF2-40B4-BE49-F238E27FC236}">
                <a16:creationId xmlns:a16="http://schemas.microsoft.com/office/drawing/2014/main" id="{73143E9C-6FB7-4CDB-94E0-B775D17B3155}"/>
              </a:ext>
            </a:extLst>
          </p:cNvPr>
          <p:cNvSpPr>
            <a:spLocks/>
          </p:cNvSpPr>
          <p:nvPr/>
        </p:nvSpPr>
        <p:spPr bwMode="auto">
          <a:xfrm>
            <a:off x="1201479" y="1773256"/>
            <a:ext cx="4433777" cy="2189299"/>
          </a:xfrm>
          <a:custGeom>
            <a:avLst/>
            <a:gdLst>
              <a:gd name="connsiteX0" fmla="*/ 2172542 w 4345083"/>
              <a:gd name="connsiteY0" fmla="*/ 0 h 2189299"/>
              <a:gd name="connsiteX1" fmla="*/ 3708672 w 4345083"/>
              <a:gd name="connsiteY1" fmla="*/ 636411 h 2189299"/>
              <a:gd name="connsiteX2" fmla="*/ 4345083 w 4345083"/>
              <a:gd name="connsiteY2" fmla="*/ 2172542 h 2189299"/>
              <a:gd name="connsiteX3" fmla="*/ 4344283 w 4345083"/>
              <a:gd name="connsiteY3" fmla="*/ 2189299 h 2189299"/>
              <a:gd name="connsiteX4" fmla="*/ 800 w 4345083"/>
              <a:gd name="connsiteY4" fmla="*/ 2189299 h 2189299"/>
              <a:gd name="connsiteX5" fmla="*/ 0 w 4345083"/>
              <a:gd name="connsiteY5" fmla="*/ 2172542 h 2189299"/>
              <a:gd name="connsiteX6" fmla="*/ 636411 w 4345083"/>
              <a:gd name="connsiteY6" fmla="*/ 636411 h 2189299"/>
              <a:gd name="connsiteX7" fmla="*/ 2172542 w 4345083"/>
              <a:gd name="connsiteY7" fmla="*/ 0 h 2189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45083" h="2189299">
                <a:moveTo>
                  <a:pt x="2172542" y="0"/>
                </a:moveTo>
                <a:cubicBezTo>
                  <a:pt x="2728525" y="0"/>
                  <a:pt x="3284509" y="212137"/>
                  <a:pt x="3708672" y="636411"/>
                </a:cubicBezTo>
                <a:cubicBezTo>
                  <a:pt x="4132946" y="1060575"/>
                  <a:pt x="4345083" y="1616559"/>
                  <a:pt x="4345083" y="2172542"/>
                </a:cubicBezTo>
                <a:lnTo>
                  <a:pt x="4344283" y="2189299"/>
                </a:lnTo>
                <a:lnTo>
                  <a:pt x="800" y="2189299"/>
                </a:lnTo>
                <a:lnTo>
                  <a:pt x="0" y="2172542"/>
                </a:lnTo>
                <a:cubicBezTo>
                  <a:pt x="0" y="1616559"/>
                  <a:pt x="212137" y="1060575"/>
                  <a:pt x="636411" y="636411"/>
                </a:cubicBezTo>
                <a:cubicBezTo>
                  <a:pt x="1060575" y="212137"/>
                  <a:pt x="1616559" y="0"/>
                  <a:pt x="2172542" y="0"/>
                </a:cubicBezTo>
                <a:close/>
              </a:path>
            </a:pathLst>
          </a:custGeom>
          <a:noFill/>
          <a:ln w="279400" cap="flat" cmpd="sng">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prstDash val="solid"/>
            <a:miter lim="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Autofit/>
          </a:bodyPr>
          <a:lstStyle/>
          <a:p>
            <a:pPr algn="ctr"/>
            <a:endParaRPr lang="ru-RU" altLang="ru-RU">
              <a:solidFill>
                <a:srgbClr val="FFFFFF"/>
              </a:solidFill>
              <a:latin typeface="Roboto Light" panose="02000000000000000000" pitchFamily="2" charset="0"/>
              <a:ea typeface="Roboto Light" panose="02000000000000000000" pitchFamily="2" charset="0"/>
              <a:cs typeface="Helvetica Light" charset="0"/>
              <a:sym typeface="Helvetica Light" charset="0"/>
            </a:endParaRPr>
          </a:p>
        </p:txBody>
      </p:sp>
      <p:grpSp>
        <p:nvGrpSpPr>
          <p:cNvPr id="75" name="Group 40">
            <a:extLst>
              <a:ext uri="{FF2B5EF4-FFF2-40B4-BE49-F238E27FC236}">
                <a16:creationId xmlns:a16="http://schemas.microsoft.com/office/drawing/2014/main" id="{18F5ADD6-8346-49F1-8CBA-2310F92C8375}"/>
              </a:ext>
            </a:extLst>
          </p:cNvPr>
          <p:cNvGrpSpPr>
            <a:grpSpLocks/>
          </p:cNvGrpSpPr>
          <p:nvPr/>
        </p:nvGrpSpPr>
        <p:grpSpPr bwMode="auto">
          <a:xfrm>
            <a:off x="999963" y="3693651"/>
            <a:ext cx="484257" cy="484257"/>
            <a:chOff x="0" y="0"/>
            <a:chExt cx="762407" cy="762407"/>
          </a:xfrm>
          <a:effectLst>
            <a:outerShdw blurRad="63500" sx="102000" sy="102000" algn="ctr" rotWithShape="0">
              <a:prstClr val="black">
                <a:alpha val="40000"/>
              </a:prstClr>
            </a:outerShdw>
          </a:effectLst>
        </p:grpSpPr>
        <p:sp>
          <p:nvSpPr>
            <p:cNvPr id="77" name="AutoShape 41">
              <a:extLst>
                <a:ext uri="{FF2B5EF4-FFF2-40B4-BE49-F238E27FC236}">
                  <a16:creationId xmlns:a16="http://schemas.microsoft.com/office/drawing/2014/main" id="{8F6C4E33-7EFC-45BA-9762-5B9A095E69EE}"/>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E4A1E"/>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a:solidFill>
                  <a:schemeClr val="bg1"/>
                </a:solidFill>
                <a:ea typeface="Roboto Light" panose="02000000000000000000" pitchFamily="2" charset="0"/>
                <a:cs typeface="Helvetica Light" charset="0"/>
                <a:sym typeface="Helvetica Light" charset="0"/>
              </a:endParaRPr>
            </a:p>
          </p:txBody>
        </p:sp>
        <p:sp>
          <p:nvSpPr>
            <p:cNvPr id="78" name="Rectangle 42">
              <a:extLst>
                <a:ext uri="{FF2B5EF4-FFF2-40B4-BE49-F238E27FC236}">
                  <a16:creationId xmlns:a16="http://schemas.microsoft.com/office/drawing/2014/main" id="{3CCA464B-F6B9-45B5-9989-553AE4D77803}"/>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1</a:t>
              </a:r>
            </a:p>
          </p:txBody>
        </p:sp>
      </p:grpSp>
      <p:grpSp>
        <p:nvGrpSpPr>
          <p:cNvPr id="83" name="Group 43">
            <a:extLst>
              <a:ext uri="{FF2B5EF4-FFF2-40B4-BE49-F238E27FC236}">
                <a16:creationId xmlns:a16="http://schemas.microsoft.com/office/drawing/2014/main" id="{DC4B508D-0396-447A-AF06-10CFCE0DED41}"/>
              </a:ext>
            </a:extLst>
          </p:cNvPr>
          <p:cNvGrpSpPr>
            <a:grpSpLocks/>
          </p:cNvGrpSpPr>
          <p:nvPr/>
        </p:nvGrpSpPr>
        <p:grpSpPr bwMode="auto">
          <a:xfrm>
            <a:off x="1968476" y="1911990"/>
            <a:ext cx="484257" cy="484257"/>
            <a:chOff x="0" y="0"/>
            <a:chExt cx="762407" cy="762407"/>
          </a:xfrm>
          <a:effectLst>
            <a:outerShdw blurRad="63500" sx="102000" sy="102000" algn="ctr" rotWithShape="0">
              <a:prstClr val="black">
                <a:alpha val="40000"/>
              </a:prstClr>
            </a:outerShdw>
          </a:effectLst>
        </p:grpSpPr>
        <p:sp>
          <p:nvSpPr>
            <p:cNvPr id="84" name="AutoShape 44">
              <a:extLst>
                <a:ext uri="{FF2B5EF4-FFF2-40B4-BE49-F238E27FC236}">
                  <a16:creationId xmlns:a16="http://schemas.microsoft.com/office/drawing/2014/main" id="{1F891B8C-9DD9-4483-9C71-6EE53E7D0BC3}"/>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C9AD3"/>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1"/>
                </a:solidFill>
                <a:ea typeface="Roboto Light" panose="02000000000000000000" pitchFamily="2" charset="0"/>
                <a:cs typeface="Helvetica Light" charset="0"/>
                <a:sym typeface="Helvetica Light" charset="0"/>
              </a:endParaRPr>
            </a:p>
          </p:txBody>
        </p:sp>
        <p:sp>
          <p:nvSpPr>
            <p:cNvPr id="85" name="Rectangle 45">
              <a:extLst>
                <a:ext uri="{FF2B5EF4-FFF2-40B4-BE49-F238E27FC236}">
                  <a16:creationId xmlns:a16="http://schemas.microsoft.com/office/drawing/2014/main" id="{41E45830-B9A6-4F6C-9D7E-5EE3F4EA5B4C}"/>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2</a:t>
              </a:r>
            </a:p>
          </p:txBody>
        </p:sp>
      </p:grpSp>
      <p:grpSp>
        <p:nvGrpSpPr>
          <p:cNvPr id="86" name="Group 46">
            <a:extLst>
              <a:ext uri="{FF2B5EF4-FFF2-40B4-BE49-F238E27FC236}">
                <a16:creationId xmlns:a16="http://schemas.microsoft.com/office/drawing/2014/main" id="{4C356F04-DAE9-4333-B4C9-3FF5E7E2586A}"/>
              </a:ext>
            </a:extLst>
          </p:cNvPr>
          <p:cNvGrpSpPr>
            <a:grpSpLocks/>
          </p:cNvGrpSpPr>
          <p:nvPr/>
        </p:nvGrpSpPr>
        <p:grpSpPr bwMode="auto">
          <a:xfrm>
            <a:off x="4384715" y="1911990"/>
            <a:ext cx="485265" cy="484257"/>
            <a:chOff x="0" y="0"/>
            <a:chExt cx="762407" cy="762407"/>
          </a:xfrm>
          <a:effectLst>
            <a:outerShdw blurRad="63500" sx="102000" sy="102000" algn="ctr" rotWithShape="0">
              <a:prstClr val="black">
                <a:alpha val="40000"/>
              </a:prstClr>
            </a:outerShdw>
          </a:effectLst>
        </p:grpSpPr>
        <p:sp>
          <p:nvSpPr>
            <p:cNvPr id="116" name="AutoShape 47">
              <a:extLst>
                <a:ext uri="{FF2B5EF4-FFF2-40B4-BE49-F238E27FC236}">
                  <a16:creationId xmlns:a16="http://schemas.microsoft.com/office/drawing/2014/main" id="{95645143-7205-4B71-BA8E-9F28866540A6}"/>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1"/>
                </a:solidFill>
                <a:ea typeface="Roboto Light" panose="02000000000000000000" pitchFamily="2" charset="0"/>
                <a:cs typeface="Helvetica Light" charset="0"/>
                <a:sym typeface="Helvetica Light" charset="0"/>
              </a:endParaRPr>
            </a:p>
          </p:txBody>
        </p:sp>
        <p:sp>
          <p:nvSpPr>
            <p:cNvPr id="118" name="Rectangle 48">
              <a:extLst>
                <a:ext uri="{FF2B5EF4-FFF2-40B4-BE49-F238E27FC236}">
                  <a16:creationId xmlns:a16="http://schemas.microsoft.com/office/drawing/2014/main" id="{3EC18DC8-0033-4FED-B387-E6CEDCDDB950}"/>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3</a:t>
              </a:r>
            </a:p>
          </p:txBody>
        </p:sp>
      </p:grpSp>
      <p:grpSp>
        <p:nvGrpSpPr>
          <p:cNvPr id="122" name="Group 49">
            <a:extLst>
              <a:ext uri="{FF2B5EF4-FFF2-40B4-BE49-F238E27FC236}">
                <a16:creationId xmlns:a16="http://schemas.microsoft.com/office/drawing/2014/main" id="{BC506F3A-FCA1-488A-8BBD-E20F1B191D00}"/>
              </a:ext>
            </a:extLst>
          </p:cNvPr>
          <p:cNvGrpSpPr>
            <a:grpSpLocks/>
          </p:cNvGrpSpPr>
          <p:nvPr/>
        </p:nvGrpSpPr>
        <p:grpSpPr bwMode="auto">
          <a:xfrm>
            <a:off x="5353228" y="3693651"/>
            <a:ext cx="484257" cy="484257"/>
            <a:chOff x="0" y="0"/>
            <a:chExt cx="762407" cy="762407"/>
          </a:xfrm>
          <a:effectLst>
            <a:outerShdw blurRad="63500" sx="102000" sy="102000" algn="ctr" rotWithShape="0">
              <a:prstClr val="black">
                <a:alpha val="40000"/>
              </a:prstClr>
            </a:outerShdw>
          </a:effectLst>
        </p:grpSpPr>
        <p:sp>
          <p:nvSpPr>
            <p:cNvPr id="123" name="AutoShape 50">
              <a:extLst>
                <a:ext uri="{FF2B5EF4-FFF2-40B4-BE49-F238E27FC236}">
                  <a16:creationId xmlns:a16="http://schemas.microsoft.com/office/drawing/2014/main" id="{1787CDE9-6670-40E7-9ACC-66D3DE53CA0D}"/>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A7A7A"/>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1"/>
                </a:solidFill>
                <a:ea typeface="Roboto Light" panose="02000000000000000000" pitchFamily="2" charset="0"/>
                <a:cs typeface="Helvetica Light" charset="0"/>
                <a:sym typeface="Helvetica Light" charset="0"/>
              </a:endParaRPr>
            </a:p>
          </p:txBody>
        </p:sp>
        <p:sp>
          <p:nvSpPr>
            <p:cNvPr id="124" name="Rectangle 51">
              <a:extLst>
                <a:ext uri="{FF2B5EF4-FFF2-40B4-BE49-F238E27FC236}">
                  <a16:creationId xmlns:a16="http://schemas.microsoft.com/office/drawing/2014/main" id="{7DC74B65-549A-45EA-89FF-FC9760B60233}"/>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4</a:t>
              </a:r>
            </a:p>
          </p:txBody>
        </p:sp>
      </p:grpSp>
      <p:grpSp>
        <p:nvGrpSpPr>
          <p:cNvPr id="125" name="Group 124">
            <a:extLst>
              <a:ext uri="{FF2B5EF4-FFF2-40B4-BE49-F238E27FC236}">
                <a16:creationId xmlns:a16="http://schemas.microsoft.com/office/drawing/2014/main" id="{6DE0FC34-332B-4A86-A3A0-8D6D825EE730}"/>
              </a:ext>
            </a:extLst>
          </p:cNvPr>
          <p:cNvGrpSpPr/>
          <p:nvPr/>
        </p:nvGrpSpPr>
        <p:grpSpPr>
          <a:xfrm>
            <a:off x="7085863" y="2275288"/>
            <a:ext cx="4535512" cy="930020"/>
            <a:chOff x="7142434" y="1640347"/>
            <a:chExt cx="4535512" cy="930020"/>
          </a:xfrm>
        </p:grpSpPr>
        <p:sp>
          <p:nvSpPr>
            <p:cNvPr id="126" name="TextBox 125">
              <a:extLst>
                <a:ext uri="{FF2B5EF4-FFF2-40B4-BE49-F238E27FC236}">
                  <a16:creationId xmlns:a16="http://schemas.microsoft.com/office/drawing/2014/main" id="{93B36F83-AA9C-443E-884E-6FC7A9C9587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7" name="TextBox 126">
              <a:extLst>
                <a:ext uri="{FF2B5EF4-FFF2-40B4-BE49-F238E27FC236}">
                  <a16:creationId xmlns:a16="http://schemas.microsoft.com/office/drawing/2014/main" id="{287EBE3D-9671-47C6-8C89-283EED6FA7D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p:txBody>
        </p:sp>
      </p:grpSp>
      <p:sp>
        <p:nvSpPr>
          <p:cNvPr id="128" name="Rounded Rectangle 47">
            <a:extLst>
              <a:ext uri="{FF2B5EF4-FFF2-40B4-BE49-F238E27FC236}">
                <a16:creationId xmlns:a16="http://schemas.microsoft.com/office/drawing/2014/main" id="{18F2CB6C-9C4E-42DC-BA41-868A49A3A4C7}"/>
              </a:ext>
            </a:extLst>
          </p:cNvPr>
          <p:cNvSpPr/>
          <p:nvPr/>
        </p:nvSpPr>
        <p:spPr>
          <a:xfrm>
            <a:off x="6893867" y="2356431"/>
            <a:ext cx="98677" cy="640080"/>
          </a:xfrm>
          <a:prstGeom prst="round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29" name="Group 128">
            <a:extLst>
              <a:ext uri="{FF2B5EF4-FFF2-40B4-BE49-F238E27FC236}">
                <a16:creationId xmlns:a16="http://schemas.microsoft.com/office/drawing/2014/main" id="{49C411F7-012D-475C-A51B-64E28C4207AE}"/>
              </a:ext>
            </a:extLst>
          </p:cNvPr>
          <p:cNvGrpSpPr/>
          <p:nvPr/>
        </p:nvGrpSpPr>
        <p:grpSpPr>
          <a:xfrm>
            <a:off x="7085863" y="3221734"/>
            <a:ext cx="4535512" cy="930020"/>
            <a:chOff x="7142434" y="1640347"/>
            <a:chExt cx="4535512" cy="930020"/>
          </a:xfrm>
        </p:grpSpPr>
        <p:sp>
          <p:nvSpPr>
            <p:cNvPr id="130" name="TextBox 129">
              <a:extLst>
                <a:ext uri="{FF2B5EF4-FFF2-40B4-BE49-F238E27FC236}">
                  <a16:creationId xmlns:a16="http://schemas.microsoft.com/office/drawing/2014/main" id="{EA66A286-1332-4364-B3E7-B5D325F0FF9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1" name="TextBox 130">
              <a:extLst>
                <a:ext uri="{FF2B5EF4-FFF2-40B4-BE49-F238E27FC236}">
                  <a16:creationId xmlns:a16="http://schemas.microsoft.com/office/drawing/2014/main" id="{D2BAF18B-CF71-48D4-9FE4-09F56D2F153A}"/>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p:txBody>
        </p:sp>
      </p:grpSp>
      <p:sp>
        <p:nvSpPr>
          <p:cNvPr id="132" name="Rounded Rectangle 47">
            <a:extLst>
              <a:ext uri="{FF2B5EF4-FFF2-40B4-BE49-F238E27FC236}">
                <a16:creationId xmlns:a16="http://schemas.microsoft.com/office/drawing/2014/main" id="{0252881C-F84F-41F6-802E-C8542542E543}"/>
              </a:ext>
            </a:extLst>
          </p:cNvPr>
          <p:cNvSpPr/>
          <p:nvPr/>
        </p:nvSpPr>
        <p:spPr>
          <a:xfrm>
            <a:off x="6893867" y="3302877"/>
            <a:ext cx="98677" cy="640080"/>
          </a:xfrm>
          <a:prstGeom prst="round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33" name="Group 132">
            <a:extLst>
              <a:ext uri="{FF2B5EF4-FFF2-40B4-BE49-F238E27FC236}">
                <a16:creationId xmlns:a16="http://schemas.microsoft.com/office/drawing/2014/main" id="{15E4C9DB-DB92-4AC2-907C-046419F2EE1E}"/>
              </a:ext>
            </a:extLst>
          </p:cNvPr>
          <p:cNvGrpSpPr/>
          <p:nvPr/>
        </p:nvGrpSpPr>
        <p:grpSpPr>
          <a:xfrm>
            <a:off x="7085863" y="4167815"/>
            <a:ext cx="4535512" cy="930020"/>
            <a:chOff x="7142434" y="1640347"/>
            <a:chExt cx="4535512" cy="930020"/>
          </a:xfrm>
        </p:grpSpPr>
        <p:sp>
          <p:nvSpPr>
            <p:cNvPr id="134" name="TextBox 133">
              <a:extLst>
                <a:ext uri="{FF2B5EF4-FFF2-40B4-BE49-F238E27FC236}">
                  <a16:creationId xmlns:a16="http://schemas.microsoft.com/office/drawing/2014/main" id="{C3BEC9B7-7393-4581-A70F-7063AC5FE5E5}"/>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5" name="TextBox 134">
              <a:extLst>
                <a:ext uri="{FF2B5EF4-FFF2-40B4-BE49-F238E27FC236}">
                  <a16:creationId xmlns:a16="http://schemas.microsoft.com/office/drawing/2014/main" id="{2569932B-BDAE-443D-B950-C4A689B8D6D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136" name="Rounded Rectangle 47">
            <a:extLst>
              <a:ext uri="{FF2B5EF4-FFF2-40B4-BE49-F238E27FC236}">
                <a16:creationId xmlns:a16="http://schemas.microsoft.com/office/drawing/2014/main" id="{B9D75490-A28B-4E18-A59D-A651A22E6B1B}"/>
              </a:ext>
            </a:extLst>
          </p:cNvPr>
          <p:cNvSpPr/>
          <p:nvPr/>
        </p:nvSpPr>
        <p:spPr>
          <a:xfrm>
            <a:off x="6893867" y="4248958"/>
            <a:ext cx="98677" cy="640080"/>
          </a:xfrm>
          <a:prstGeom prst="round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37" name="Group 136">
            <a:extLst>
              <a:ext uri="{FF2B5EF4-FFF2-40B4-BE49-F238E27FC236}">
                <a16:creationId xmlns:a16="http://schemas.microsoft.com/office/drawing/2014/main" id="{2F4B3D78-C33F-4B36-A232-23884EDC9F31}"/>
              </a:ext>
            </a:extLst>
          </p:cNvPr>
          <p:cNvGrpSpPr/>
          <p:nvPr/>
        </p:nvGrpSpPr>
        <p:grpSpPr>
          <a:xfrm>
            <a:off x="7085863" y="5226938"/>
            <a:ext cx="4535512" cy="930020"/>
            <a:chOff x="7142434" y="1640347"/>
            <a:chExt cx="4535512" cy="930020"/>
          </a:xfrm>
        </p:grpSpPr>
        <p:sp>
          <p:nvSpPr>
            <p:cNvPr id="138" name="TextBox 137">
              <a:extLst>
                <a:ext uri="{FF2B5EF4-FFF2-40B4-BE49-F238E27FC236}">
                  <a16:creationId xmlns:a16="http://schemas.microsoft.com/office/drawing/2014/main" id="{0931D7DA-F888-4ADD-8FB9-F6DCDA519676}"/>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9" name="TextBox 138">
              <a:extLst>
                <a:ext uri="{FF2B5EF4-FFF2-40B4-BE49-F238E27FC236}">
                  <a16:creationId xmlns:a16="http://schemas.microsoft.com/office/drawing/2014/main" id="{BBD9F3FE-E842-4D4C-A551-DA419D20D2D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p:txBody>
        </p:sp>
      </p:grpSp>
      <p:sp>
        <p:nvSpPr>
          <p:cNvPr id="140" name="Rounded Rectangle 47">
            <a:extLst>
              <a:ext uri="{FF2B5EF4-FFF2-40B4-BE49-F238E27FC236}">
                <a16:creationId xmlns:a16="http://schemas.microsoft.com/office/drawing/2014/main" id="{2DC04B41-11E9-44C5-9498-EF0F4C3B11DF}"/>
              </a:ext>
            </a:extLst>
          </p:cNvPr>
          <p:cNvSpPr/>
          <p:nvPr/>
        </p:nvSpPr>
        <p:spPr>
          <a:xfrm>
            <a:off x="6893867" y="5308081"/>
            <a:ext cx="98677" cy="640080"/>
          </a:xfrm>
          <a:prstGeom prst="round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141" name="TextBox 140">
            <a:extLst>
              <a:ext uri="{FF2B5EF4-FFF2-40B4-BE49-F238E27FC236}">
                <a16:creationId xmlns:a16="http://schemas.microsoft.com/office/drawing/2014/main" id="{E0756EB2-3AF9-4670-8059-4F58A25B4AC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EC4662B7-20C7-4C8C-9FC2-2274AE3B3648}"/>
              </a:ext>
            </a:extLst>
          </p:cNvPr>
          <p:cNvGrpSpPr/>
          <p:nvPr/>
        </p:nvGrpSpPr>
        <p:grpSpPr>
          <a:xfrm>
            <a:off x="1807058" y="2314530"/>
            <a:ext cx="3223332" cy="3242501"/>
            <a:chOff x="1349859" y="2314530"/>
            <a:chExt cx="3223332" cy="3242501"/>
          </a:xfrm>
        </p:grpSpPr>
        <p:sp>
          <p:nvSpPr>
            <p:cNvPr id="100" name="AutoShape 7"/>
            <p:cNvSpPr>
              <a:spLocks/>
            </p:cNvSpPr>
            <p:nvPr/>
          </p:nvSpPr>
          <p:spPr bwMode="auto">
            <a:xfrm>
              <a:off x="1349859" y="2333592"/>
              <a:ext cx="3223332" cy="322343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76200" cap="flat" cmpd="sng">
              <a:solidFill>
                <a:srgbClr val="A5A5A5"/>
              </a:solidFill>
              <a:prstDash val="solid"/>
              <a:miter lim="0"/>
              <a:headEnd type="none" w="med" len="med"/>
              <a:tailEnd type="none" w="med" len="med"/>
            </a:ln>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77716C"/>
                </a:solidFill>
                <a:latin typeface="Roboto Light" panose="02000000000000000000" pitchFamily="2" charset="0"/>
                <a:ea typeface="Roboto Light" panose="02000000000000000000" pitchFamily="2" charset="0"/>
                <a:cs typeface="Open Sans Light" charset="0"/>
                <a:sym typeface="Open Sans Light" charset="0"/>
              </a:endParaRPr>
            </a:p>
          </p:txBody>
        </p:sp>
        <p:sp>
          <p:nvSpPr>
            <p:cNvPr id="101" name="AutoShape 8"/>
            <p:cNvSpPr>
              <a:spLocks/>
            </p:cNvSpPr>
            <p:nvPr/>
          </p:nvSpPr>
          <p:spPr bwMode="auto">
            <a:xfrm>
              <a:off x="2489577" y="2314530"/>
              <a:ext cx="1472957" cy="556996"/>
            </a:xfrm>
            <a:custGeom>
              <a:avLst/>
              <a:gdLst>
                <a:gd name="T0" fmla="*/ 10796 w 21593"/>
                <a:gd name="T1" fmla="+- 0 10800 1"/>
                <a:gd name="T2" fmla="*/ 10800 h 21599"/>
                <a:gd name="T3" fmla="*/ 10796 w 21593"/>
                <a:gd name="T4" fmla="+- 0 10800 1"/>
                <a:gd name="T5" fmla="*/ 10800 h 21599"/>
                <a:gd name="T6" fmla="*/ 10796 w 21593"/>
                <a:gd name="T7" fmla="+- 0 10800 1"/>
                <a:gd name="T8" fmla="*/ 10800 h 21599"/>
                <a:gd name="T9" fmla="*/ 10796 w 21593"/>
                <a:gd name="T10" fmla="+- 0 10800 1"/>
                <a:gd name="T11" fmla="*/ 10800 h 21599"/>
              </a:gdLst>
              <a:ahLst/>
              <a:cxnLst>
                <a:cxn ang="0">
                  <a:pos x="T0" y="T2"/>
                </a:cxn>
                <a:cxn ang="0">
                  <a:pos x="T3" y="T5"/>
                </a:cxn>
                <a:cxn ang="0">
                  <a:pos x="T6" y="T8"/>
                </a:cxn>
                <a:cxn ang="0">
                  <a:pos x="T9" y="T11"/>
                </a:cxn>
              </a:cxnLst>
              <a:rect l="0" t="0" r="r" b="b"/>
              <a:pathLst>
                <a:path w="21593" h="21599">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2" name="AutoShape 9"/>
            <p:cNvSpPr>
              <a:spLocks/>
            </p:cNvSpPr>
            <p:nvPr/>
          </p:nvSpPr>
          <p:spPr bwMode="auto">
            <a:xfrm>
              <a:off x="2250738" y="2450214"/>
              <a:ext cx="720541" cy="2432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3" name="AutoShape 10"/>
            <p:cNvSpPr>
              <a:spLocks/>
            </p:cNvSpPr>
            <p:nvPr/>
          </p:nvSpPr>
          <p:spPr bwMode="auto">
            <a:xfrm>
              <a:off x="2979271" y="2452404"/>
              <a:ext cx="115911" cy="549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4" name="AutoShape 11"/>
            <p:cNvSpPr>
              <a:spLocks/>
            </p:cNvSpPr>
            <p:nvPr/>
          </p:nvSpPr>
          <p:spPr bwMode="auto">
            <a:xfrm>
              <a:off x="1349940" y="2635811"/>
              <a:ext cx="2913051" cy="2559348"/>
            </a:xfrm>
            <a:custGeom>
              <a:avLst/>
              <a:gdLst>
                <a:gd name="T0" fmla="+- 0 10934 269"/>
                <a:gd name="T1" fmla="*/ T0 w 21331"/>
                <a:gd name="T2" fmla="*/ 10800 h 21600"/>
                <a:gd name="T3" fmla="+- 0 10934 269"/>
                <a:gd name="T4" fmla="*/ T3 w 21331"/>
                <a:gd name="T5" fmla="*/ 10800 h 21600"/>
                <a:gd name="T6" fmla="+- 0 10934 269"/>
                <a:gd name="T7" fmla="*/ T6 w 21331"/>
                <a:gd name="T8" fmla="*/ 10800 h 21600"/>
                <a:gd name="T9" fmla="+- 0 10934 269"/>
                <a:gd name="T10" fmla="*/ T9 w 21331"/>
                <a:gd name="T11" fmla="*/ 10800 h 21600"/>
              </a:gdLst>
              <a:ahLst/>
              <a:cxnLst>
                <a:cxn ang="0">
                  <a:pos x="T1" y="T2"/>
                </a:cxn>
                <a:cxn ang="0">
                  <a:pos x="T4" y="T5"/>
                </a:cxn>
                <a:cxn ang="0">
                  <a:pos x="T7" y="T8"/>
                </a:cxn>
                <a:cxn ang="0">
                  <a:pos x="T10" y="T11"/>
                </a:cxn>
              </a:cxnLst>
              <a:rect l="0" t="0" r="r" b="b"/>
              <a:pathLst>
                <a:path w="21331" h="2160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5" name="AutoShape 12"/>
            <p:cNvSpPr>
              <a:spLocks/>
            </p:cNvSpPr>
            <p:nvPr/>
          </p:nvSpPr>
          <p:spPr bwMode="auto">
            <a:xfrm>
              <a:off x="3440664" y="2659220"/>
              <a:ext cx="43039" cy="30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32" y="0"/>
                  </a:moveTo>
                  <a:lnTo>
                    <a:pt x="0" y="3082"/>
                  </a:lnTo>
                  <a:lnTo>
                    <a:pt x="7000" y="18486"/>
                  </a:lnTo>
                  <a:lnTo>
                    <a:pt x="19029" y="21600"/>
                  </a:lnTo>
                  <a:lnTo>
                    <a:pt x="21600" y="8368"/>
                  </a:lnTo>
                  <a:lnTo>
                    <a:pt x="863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6" name="AutoShape 13"/>
            <p:cNvSpPr>
              <a:spLocks/>
            </p:cNvSpPr>
            <p:nvPr/>
          </p:nvSpPr>
          <p:spPr bwMode="auto">
            <a:xfrm>
              <a:off x="2561426" y="2770686"/>
              <a:ext cx="133908" cy="65618"/>
            </a:xfrm>
            <a:custGeom>
              <a:avLst/>
              <a:gdLst>
                <a:gd name="T0" fmla="+- 0 11336 1398"/>
                <a:gd name="T1" fmla="*/ T0 w 19876"/>
                <a:gd name="T2" fmla="*/ 9687 h 19374"/>
                <a:gd name="T3" fmla="+- 0 11336 1398"/>
                <a:gd name="T4" fmla="*/ T3 w 19876"/>
                <a:gd name="T5" fmla="*/ 9687 h 19374"/>
                <a:gd name="T6" fmla="+- 0 11336 1398"/>
                <a:gd name="T7" fmla="*/ T6 w 19876"/>
                <a:gd name="T8" fmla="*/ 9687 h 19374"/>
                <a:gd name="T9" fmla="+- 0 11336 1398"/>
                <a:gd name="T10" fmla="*/ T9 w 19876"/>
                <a:gd name="T11" fmla="*/ 9687 h 19374"/>
              </a:gdLst>
              <a:ahLst/>
              <a:cxnLst>
                <a:cxn ang="0">
                  <a:pos x="T1" y="T2"/>
                </a:cxn>
                <a:cxn ang="0">
                  <a:pos x="T4" y="T5"/>
                </a:cxn>
                <a:cxn ang="0">
                  <a:pos x="T7" y="T8"/>
                </a:cxn>
                <a:cxn ang="0">
                  <a:pos x="T10" y="T11"/>
                </a:cxn>
              </a:cxnLst>
              <a:rect l="0" t="0" r="r" b="b"/>
              <a:pathLst>
                <a:path w="19876" h="19374">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7" name="AutoShape 14"/>
            <p:cNvSpPr>
              <a:spLocks/>
            </p:cNvSpPr>
            <p:nvPr/>
          </p:nvSpPr>
          <p:spPr bwMode="auto">
            <a:xfrm>
              <a:off x="2743956" y="2827632"/>
              <a:ext cx="92376" cy="336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8" name="AutoShape 15"/>
            <p:cNvSpPr>
              <a:spLocks/>
            </p:cNvSpPr>
            <p:nvPr/>
          </p:nvSpPr>
          <p:spPr bwMode="auto">
            <a:xfrm>
              <a:off x="2193856" y="2696593"/>
              <a:ext cx="91026" cy="773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9" name="AutoShape 16"/>
            <p:cNvSpPr>
              <a:spLocks/>
            </p:cNvSpPr>
            <p:nvPr/>
          </p:nvSpPr>
          <p:spPr bwMode="auto">
            <a:xfrm>
              <a:off x="2657237" y="2929267"/>
              <a:ext cx="188785" cy="1411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0" name="AutoShape 17"/>
            <p:cNvSpPr>
              <a:spLocks/>
            </p:cNvSpPr>
            <p:nvPr/>
          </p:nvSpPr>
          <p:spPr bwMode="auto">
            <a:xfrm>
              <a:off x="3627853" y="2632147"/>
              <a:ext cx="23789" cy="290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75" y="0"/>
                  </a:moveTo>
                  <a:lnTo>
                    <a:pt x="0" y="6186"/>
                  </a:lnTo>
                  <a:lnTo>
                    <a:pt x="6885" y="21600"/>
                  </a:lnTo>
                  <a:lnTo>
                    <a:pt x="21600" y="21600"/>
                  </a:lnTo>
                  <a:lnTo>
                    <a:pt x="13961" y="7762"/>
                  </a:lnTo>
                  <a:lnTo>
                    <a:pt x="8475"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1" name="AutoShape 18"/>
            <p:cNvSpPr>
              <a:spLocks/>
            </p:cNvSpPr>
            <p:nvPr/>
          </p:nvSpPr>
          <p:spPr bwMode="auto">
            <a:xfrm>
              <a:off x="3967038" y="3198207"/>
              <a:ext cx="157818" cy="6367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2" name="AutoShape 19"/>
            <p:cNvSpPr>
              <a:spLocks/>
            </p:cNvSpPr>
            <p:nvPr/>
          </p:nvSpPr>
          <p:spPr bwMode="auto">
            <a:xfrm>
              <a:off x="4040085" y="3901495"/>
              <a:ext cx="20042" cy="332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58" y="0"/>
                  </a:moveTo>
                  <a:lnTo>
                    <a:pt x="0" y="8825"/>
                  </a:lnTo>
                  <a:lnTo>
                    <a:pt x="6965" y="21600"/>
                  </a:lnTo>
                  <a:lnTo>
                    <a:pt x="21600" y="14944"/>
                  </a:lnTo>
                  <a:lnTo>
                    <a:pt x="1345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3" name="AutoShape 20"/>
            <p:cNvSpPr>
              <a:spLocks/>
            </p:cNvSpPr>
            <p:nvPr/>
          </p:nvSpPr>
          <p:spPr bwMode="auto">
            <a:xfrm>
              <a:off x="4034230" y="3966921"/>
              <a:ext cx="21982" cy="364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19" y="6002"/>
                  </a:moveTo>
                  <a:lnTo>
                    <a:pt x="0" y="12531"/>
                  </a:lnTo>
                  <a:lnTo>
                    <a:pt x="3624" y="21600"/>
                  </a:lnTo>
                  <a:lnTo>
                    <a:pt x="19442" y="19432"/>
                  </a:lnTo>
                  <a:lnTo>
                    <a:pt x="21600" y="7102"/>
                  </a:lnTo>
                  <a:lnTo>
                    <a:pt x="9733" y="0"/>
                  </a:lnTo>
                  <a:lnTo>
                    <a:pt x="719" y="6002"/>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4" name="AutoShape 21"/>
            <p:cNvSpPr>
              <a:spLocks/>
            </p:cNvSpPr>
            <p:nvPr/>
          </p:nvSpPr>
          <p:spPr bwMode="auto">
            <a:xfrm>
              <a:off x="3929293" y="4089430"/>
              <a:ext cx="38453" cy="98974"/>
            </a:xfrm>
            <a:custGeom>
              <a:avLst/>
              <a:gdLst>
                <a:gd name="T0" fmla="+- 0 10748 87"/>
                <a:gd name="T1" fmla="*/ T0 w 21323"/>
                <a:gd name="T2" fmla="*/ 10800 h 21600"/>
                <a:gd name="T3" fmla="+- 0 10748 87"/>
                <a:gd name="T4" fmla="*/ T3 w 21323"/>
                <a:gd name="T5" fmla="*/ 10800 h 21600"/>
                <a:gd name="T6" fmla="+- 0 10748 87"/>
                <a:gd name="T7" fmla="*/ T6 w 21323"/>
                <a:gd name="T8" fmla="*/ 10800 h 21600"/>
                <a:gd name="T9" fmla="+- 0 10748 87"/>
                <a:gd name="T10" fmla="*/ T9 w 21323"/>
                <a:gd name="T11" fmla="*/ 10800 h 21600"/>
              </a:gdLst>
              <a:ahLst/>
              <a:cxnLst>
                <a:cxn ang="0">
                  <a:pos x="T1" y="T2"/>
                </a:cxn>
                <a:cxn ang="0">
                  <a:pos x="T4" y="T5"/>
                </a:cxn>
                <a:cxn ang="0">
                  <a:pos x="T7" y="T8"/>
                </a:cxn>
                <a:cxn ang="0">
                  <a:pos x="T10" y="T11"/>
                </a:cxn>
              </a:cxnLst>
              <a:rect l="0" t="0" r="r" b="b"/>
              <a:pathLst>
                <a:path w="21323" h="2160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5" name="AutoShape 22"/>
            <p:cNvSpPr>
              <a:spLocks/>
            </p:cNvSpPr>
            <p:nvPr/>
          </p:nvSpPr>
          <p:spPr bwMode="auto">
            <a:xfrm>
              <a:off x="3967741" y="4255068"/>
              <a:ext cx="183944" cy="301822"/>
            </a:xfrm>
            <a:custGeom>
              <a:avLst/>
              <a:gdLst>
                <a:gd name="T0" fmla="+- 0 11035 470"/>
                <a:gd name="T1" fmla="*/ T0 w 21130"/>
                <a:gd name="T2" fmla="*/ 10800 h 21600"/>
                <a:gd name="T3" fmla="+- 0 11035 470"/>
                <a:gd name="T4" fmla="*/ T3 w 21130"/>
                <a:gd name="T5" fmla="*/ 10800 h 21600"/>
                <a:gd name="T6" fmla="+- 0 11035 470"/>
                <a:gd name="T7" fmla="*/ T6 w 21130"/>
                <a:gd name="T8" fmla="*/ 10800 h 21600"/>
                <a:gd name="T9" fmla="+- 0 11035 470"/>
                <a:gd name="T10" fmla="*/ T9 w 21130"/>
                <a:gd name="T11" fmla="*/ 10800 h 21600"/>
              </a:gdLst>
              <a:ahLst/>
              <a:cxnLst>
                <a:cxn ang="0">
                  <a:pos x="T1" y="T2"/>
                </a:cxn>
                <a:cxn ang="0">
                  <a:pos x="T4" y="T5"/>
                </a:cxn>
                <a:cxn ang="0">
                  <a:pos x="T7" y="T8"/>
                </a:cxn>
                <a:cxn ang="0">
                  <a:pos x="T10" y="T11"/>
                </a:cxn>
              </a:cxnLst>
              <a:rect l="0" t="0" r="r" b="b"/>
              <a:pathLst>
                <a:path w="21130" h="2160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7" name="AutoShape 23"/>
            <p:cNvSpPr>
              <a:spLocks/>
            </p:cNvSpPr>
            <p:nvPr/>
          </p:nvSpPr>
          <p:spPr bwMode="auto">
            <a:xfrm>
              <a:off x="3945065" y="4445860"/>
              <a:ext cx="71523" cy="144943"/>
            </a:xfrm>
            <a:custGeom>
              <a:avLst/>
              <a:gdLst>
                <a:gd name="T0" fmla="+- 0 11017 434"/>
                <a:gd name="T1" fmla="*/ T0 w 21166"/>
                <a:gd name="T2" fmla="*/ 10665 h 21331"/>
                <a:gd name="T3" fmla="+- 0 11017 434"/>
                <a:gd name="T4" fmla="*/ T3 w 21166"/>
                <a:gd name="T5" fmla="*/ 10665 h 21331"/>
                <a:gd name="T6" fmla="+- 0 11017 434"/>
                <a:gd name="T7" fmla="*/ T6 w 21166"/>
                <a:gd name="T8" fmla="*/ 10665 h 21331"/>
                <a:gd name="T9" fmla="+- 0 11017 434"/>
                <a:gd name="T10" fmla="*/ T9 w 21166"/>
                <a:gd name="T11" fmla="*/ 10665 h 21331"/>
              </a:gdLst>
              <a:ahLst/>
              <a:cxnLst>
                <a:cxn ang="0">
                  <a:pos x="T1" y="T2"/>
                </a:cxn>
                <a:cxn ang="0">
                  <a:pos x="T4" y="T5"/>
                </a:cxn>
                <a:cxn ang="0">
                  <a:pos x="T7" y="T8"/>
                </a:cxn>
                <a:cxn ang="0">
                  <a:pos x="T10" y="T11"/>
                </a:cxn>
              </a:cxnLst>
              <a:rect l="0" t="0" r="r" b="b"/>
              <a:pathLst>
                <a:path w="21166" h="21331">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5" name="AutoShape 24"/>
            <p:cNvSpPr>
              <a:spLocks/>
            </p:cNvSpPr>
            <p:nvPr/>
          </p:nvSpPr>
          <p:spPr bwMode="auto">
            <a:xfrm>
              <a:off x="4001699" y="4635490"/>
              <a:ext cx="143874" cy="247192"/>
            </a:xfrm>
            <a:custGeom>
              <a:avLst/>
              <a:gdLst>
                <a:gd name="T0" fmla="*/ 10800 w 21600"/>
                <a:gd name="T1" fmla="*/ 10730 h 21461"/>
                <a:gd name="T2" fmla="*/ 10800 w 21600"/>
                <a:gd name="T3" fmla="*/ 10730 h 21461"/>
                <a:gd name="T4" fmla="*/ 10800 w 21600"/>
                <a:gd name="T5" fmla="*/ 10730 h 21461"/>
                <a:gd name="T6" fmla="*/ 10800 w 21600"/>
                <a:gd name="T7" fmla="*/ 10730 h 21461"/>
              </a:gdLst>
              <a:ahLst/>
              <a:cxnLst>
                <a:cxn ang="0">
                  <a:pos x="T0" y="T1"/>
                </a:cxn>
                <a:cxn ang="0">
                  <a:pos x="T2" y="T3"/>
                </a:cxn>
                <a:cxn ang="0">
                  <a:pos x="T4" y="T5"/>
                </a:cxn>
                <a:cxn ang="0">
                  <a:pos x="T6" y="T7"/>
                </a:cxn>
              </a:cxnLst>
              <a:rect l="0" t="0" r="r" b="b"/>
              <a:pathLst>
                <a:path w="21600" h="21461">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6" name="AutoShape 25"/>
            <p:cNvSpPr>
              <a:spLocks/>
            </p:cNvSpPr>
            <p:nvPr/>
          </p:nvSpPr>
          <p:spPr bwMode="auto">
            <a:xfrm>
              <a:off x="3772760" y="4601242"/>
              <a:ext cx="241155" cy="323817"/>
            </a:xfrm>
            <a:custGeom>
              <a:avLst/>
              <a:gdLst>
                <a:gd name="T0" fmla="+- 0 10745 46"/>
                <a:gd name="T1" fmla="*/ T0 w 21398"/>
                <a:gd name="T2" fmla="*/ 10761 h 21522"/>
                <a:gd name="T3" fmla="+- 0 10745 46"/>
                <a:gd name="T4" fmla="*/ T3 w 21398"/>
                <a:gd name="T5" fmla="*/ 10761 h 21522"/>
                <a:gd name="T6" fmla="+- 0 10745 46"/>
                <a:gd name="T7" fmla="*/ T6 w 21398"/>
                <a:gd name="T8" fmla="*/ 10761 h 21522"/>
                <a:gd name="T9" fmla="+- 0 10745 46"/>
                <a:gd name="T10" fmla="*/ T9 w 21398"/>
                <a:gd name="T11" fmla="*/ 10761 h 21522"/>
              </a:gdLst>
              <a:ahLst/>
              <a:cxnLst>
                <a:cxn ang="0">
                  <a:pos x="T1" y="T2"/>
                </a:cxn>
                <a:cxn ang="0">
                  <a:pos x="T4" y="T5"/>
                </a:cxn>
                <a:cxn ang="0">
                  <a:pos x="T7" y="T8"/>
                </a:cxn>
                <a:cxn ang="0">
                  <a:pos x="T10" y="T11"/>
                </a:cxn>
              </a:cxnLst>
              <a:rect l="0" t="0" r="r" b="b"/>
              <a:pathLst>
                <a:path w="21398" h="21522">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7" name="AutoShape 26"/>
            <p:cNvSpPr>
              <a:spLocks/>
            </p:cNvSpPr>
            <p:nvPr/>
          </p:nvSpPr>
          <p:spPr bwMode="auto">
            <a:xfrm>
              <a:off x="4172978" y="4569000"/>
              <a:ext cx="45093" cy="134405"/>
            </a:xfrm>
            <a:custGeom>
              <a:avLst/>
              <a:gdLst>
                <a:gd name="T0" fmla="+- 0 10829 516"/>
                <a:gd name="T1" fmla="*/ T0 w 20626"/>
                <a:gd name="T2" fmla="*/ 10708 h 21417"/>
                <a:gd name="T3" fmla="+- 0 10829 516"/>
                <a:gd name="T4" fmla="*/ T3 w 20626"/>
                <a:gd name="T5" fmla="*/ 10708 h 21417"/>
                <a:gd name="T6" fmla="+- 0 10829 516"/>
                <a:gd name="T7" fmla="*/ T6 w 20626"/>
                <a:gd name="T8" fmla="*/ 10708 h 21417"/>
                <a:gd name="T9" fmla="+- 0 10829 516"/>
                <a:gd name="T10" fmla="*/ T9 w 20626"/>
                <a:gd name="T11" fmla="*/ 10708 h 21417"/>
              </a:gdLst>
              <a:ahLst/>
              <a:cxnLst>
                <a:cxn ang="0">
                  <a:pos x="T1" y="T2"/>
                </a:cxn>
                <a:cxn ang="0">
                  <a:pos x="T4" y="T5"/>
                </a:cxn>
                <a:cxn ang="0">
                  <a:pos x="T7" y="T8"/>
                </a:cxn>
                <a:cxn ang="0">
                  <a:pos x="T10" y="T11"/>
                </a:cxn>
              </a:cxnLst>
              <a:rect l="0" t="0" r="r" b="b"/>
              <a:pathLst>
                <a:path w="20626" h="21417">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8" name="AutoShape 27"/>
            <p:cNvSpPr>
              <a:spLocks/>
            </p:cNvSpPr>
            <p:nvPr/>
          </p:nvSpPr>
          <p:spPr bwMode="auto">
            <a:xfrm>
              <a:off x="4189575" y="4435054"/>
              <a:ext cx="309095" cy="339452"/>
            </a:xfrm>
            <a:custGeom>
              <a:avLst/>
              <a:gdLst>
                <a:gd name="T0" fmla="+- 0 10860 121"/>
                <a:gd name="T1" fmla="*/ T0 w 21479"/>
                <a:gd name="T2" fmla="*/ 10800 h 21600"/>
                <a:gd name="T3" fmla="+- 0 10860 121"/>
                <a:gd name="T4" fmla="*/ T3 w 21479"/>
                <a:gd name="T5" fmla="*/ 10800 h 21600"/>
                <a:gd name="T6" fmla="+- 0 10860 121"/>
                <a:gd name="T7" fmla="*/ T6 w 21479"/>
                <a:gd name="T8" fmla="*/ 10800 h 21600"/>
                <a:gd name="T9" fmla="+- 0 10860 121"/>
                <a:gd name="T10" fmla="*/ T9 w 21479"/>
                <a:gd name="T11" fmla="*/ 10800 h 21600"/>
              </a:gdLst>
              <a:ahLst/>
              <a:cxnLst>
                <a:cxn ang="0">
                  <a:pos x="T1" y="T2"/>
                </a:cxn>
                <a:cxn ang="0">
                  <a:pos x="T4" y="T5"/>
                </a:cxn>
                <a:cxn ang="0">
                  <a:pos x="T7" y="T8"/>
                </a:cxn>
                <a:cxn ang="0">
                  <a:pos x="T10" y="T11"/>
                </a:cxn>
              </a:cxnLst>
              <a:rect l="0" t="0" r="r" b="b"/>
              <a:pathLst>
                <a:path w="21479" h="2160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5" name="AutoShape 28"/>
            <p:cNvSpPr>
              <a:spLocks/>
            </p:cNvSpPr>
            <p:nvPr/>
          </p:nvSpPr>
          <p:spPr bwMode="auto">
            <a:xfrm>
              <a:off x="3797222" y="4807056"/>
              <a:ext cx="515800" cy="5061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7" name="AutoShape 29"/>
            <p:cNvSpPr>
              <a:spLocks/>
            </p:cNvSpPr>
            <p:nvPr/>
          </p:nvSpPr>
          <p:spPr bwMode="auto">
            <a:xfrm>
              <a:off x="3294031" y="4639405"/>
              <a:ext cx="58040" cy="153091"/>
            </a:xfrm>
            <a:custGeom>
              <a:avLst/>
              <a:gdLst>
                <a:gd name="T0" fmla="*/ 10280 w 20560"/>
                <a:gd name="T1" fmla="*/ 10586 h 21172"/>
                <a:gd name="T2" fmla="*/ 10280 w 20560"/>
                <a:gd name="T3" fmla="*/ 10586 h 21172"/>
                <a:gd name="T4" fmla="*/ 10280 w 20560"/>
                <a:gd name="T5" fmla="*/ 10586 h 21172"/>
                <a:gd name="T6" fmla="*/ 10280 w 20560"/>
                <a:gd name="T7" fmla="*/ 10586 h 21172"/>
              </a:gdLst>
              <a:ahLst/>
              <a:cxnLst>
                <a:cxn ang="0">
                  <a:pos x="T0" y="T1"/>
                </a:cxn>
                <a:cxn ang="0">
                  <a:pos x="T2" y="T3"/>
                </a:cxn>
                <a:cxn ang="0">
                  <a:pos x="T4" y="T5"/>
                </a:cxn>
                <a:cxn ang="0">
                  <a:pos x="T6" y="T7"/>
                </a:cxn>
              </a:cxnLst>
              <a:rect l="0" t="0" r="r" b="b"/>
              <a:pathLst>
                <a:path w="20560" h="21172">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8" name="AutoShape 30"/>
            <p:cNvSpPr>
              <a:spLocks/>
            </p:cNvSpPr>
            <p:nvPr/>
          </p:nvSpPr>
          <p:spPr bwMode="auto">
            <a:xfrm>
              <a:off x="3401656" y="4900306"/>
              <a:ext cx="39464" cy="36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868" y="1684"/>
                  </a:moveTo>
                  <a:lnTo>
                    <a:pt x="531" y="0"/>
                  </a:lnTo>
                  <a:lnTo>
                    <a:pt x="0" y="7066"/>
                  </a:lnTo>
                  <a:lnTo>
                    <a:pt x="9782" y="15187"/>
                  </a:lnTo>
                  <a:lnTo>
                    <a:pt x="21600" y="21600"/>
                  </a:lnTo>
                  <a:lnTo>
                    <a:pt x="20799" y="8990"/>
                  </a:lnTo>
                  <a:lnTo>
                    <a:pt x="7868" y="1684"/>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0" name="AutoShape 31"/>
            <p:cNvSpPr>
              <a:spLocks/>
            </p:cNvSpPr>
            <p:nvPr/>
          </p:nvSpPr>
          <p:spPr bwMode="auto">
            <a:xfrm>
              <a:off x="3465646" y="4940200"/>
              <a:ext cx="86492" cy="81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1" name="AutoShape 32"/>
            <p:cNvSpPr>
              <a:spLocks/>
            </p:cNvSpPr>
            <p:nvPr/>
          </p:nvSpPr>
          <p:spPr bwMode="auto">
            <a:xfrm>
              <a:off x="3731425" y="4769774"/>
              <a:ext cx="32978" cy="38166"/>
            </a:xfrm>
            <a:custGeom>
              <a:avLst/>
              <a:gdLst>
                <a:gd name="T0" fmla="+- 0 11056 513"/>
                <a:gd name="T1" fmla="*/ T0 w 21087"/>
                <a:gd name="T2" fmla="*/ 10800 h 21600"/>
                <a:gd name="T3" fmla="+- 0 11056 513"/>
                <a:gd name="T4" fmla="*/ T3 w 21087"/>
                <a:gd name="T5" fmla="*/ 10800 h 21600"/>
                <a:gd name="T6" fmla="+- 0 11056 513"/>
                <a:gd name="T7" fmla="*/ T6 w 21087"/>
                <a:gd name="T8" fmla="*/ 10800 h 21600"/>
                <a:gd name="T9" fmla="+- 0 11056 513"/>
                <a:gd name="T10" fmla="*/ T9 w 21087"/>
                <a:gd name="T11" fmla="*/ 10800 h 21600"/>
              </a:gdLst>
              <a:ahLst/>
              <a:cxnLst>
                <a:cxn ang="0">
                  <a:pos x="T1" y="T2"/>
                </a:cxn>
                <a:cxn ang="0">
                  <a:pos x="T4" y="T5"/>
                </a:cxn>
                <a:cxn ang="0">
                  <a:pos x="T7" y="T8"/>
                </a:cxn>
                <a:cxn ang="0">
                  <a:pos x="T10" y="T11"/>
                </a:cxn>
              </a:cxnLst>
              <a:rect l="0" t="0" r="r" b="b"/>
              <a:pathLst>
                <a:path w="21087" h="2160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3" name="AutoShape 33"/>
            <p:cNvSpPr>
              <a:spLocks/>
            </p:cNvSpPr>
            <p:nvPr/>
          </p:nvSpPr>
          <p:spPr bwMode="auto">
            <a:xfrm>
              <a:off x="3680472" y="4811534"/>
              <a:ext cx="28571" cy="30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17" y="0"/>
                  </a:moveTo>
                  <a:lnTo>
                    <a:pt x="0" y="5460"/>
                  </a:lnTo>
                  <a:lnTo>
                    <a:pt x="1597" y="19259"/>
                  </a:lnTo>
                  <a:lnTo>
                    <a:pt x="17761" y="21600"/>
                  </a:lnTo>
                  <a:lnTo>
                    <a:pt x="21600" y="13828"/>
                  </a:lnTo>
                  <a:lnTo>
                    <a:pt x="17117"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4" name="AutoShape 34"/>
            <p:cNvSpPr>
              <a:spLocks/>
            </p:cNvSpPr>
            <p:nvPr/>
          </p:nvSpPr>
          <p:spPr bwMode="auto">
            <a:xfrm>
              <a:off x="3994664" y="4954033"/>
              <a:ext cx="40342" cy="41370"/>
            </a:xfrm>
            <a:custGeom>
              <a:avLst/>
              <a:gdLst>
                <a:gd name="T0" fmla="+- 0 11243 1189"/>
                <a:gd name="T1" fmla="*/ T0 w 20108"/>
                <a:gd name="T2" fmla="*/ 10489 h 20978"/>
                <a:gd name="T3" fmla="+- 0 11243 1189"/>
                <a:gd name="T4" fmla="*/ T3 w 20108"/>
                <a:gd name="T5" fmla="*/ 10489 h 20978"/>
                <a:gd name="T6" fmla="+- 0 11243 1189"/>
                <a:gd name="T7" fmla="*/ T6 w 20108"/>
                <a:gd name="T8" fmla="*/ 10489 h 20978"/>
                <a:gd name="T9" fmla="+- 0 11243 1189"/>
                <a:gd name="T10" fmla="*/ T9 w 20108"/>
                <a:gd name="T11" fmla="*/ 10489 h 20978"/>
              </a:gdLst>
              <a:ahLst/>
              <a:cxnLst>
                <a:cxn ang="0">
                  <a:pos x="T1" y="T2"/>
                </a:cxn>
                <a:cxn ang="0">
                  <a:pos x="T4" y="T5"/>
                </a:cxn>
                <a:cxn ang="0">
                  <a:pos x="T7" y="T8"/>
                </a:cxn>
                <a:cxn ang="0">
                  <a:pos x="T10" y="T11"/>
                </a:cxn>
              </a:cxnLst>
              <a:rect l="0" t="0" r="r" b="b"/>
              <a:pathLst>
                <a:path w="20108" h="20978">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6" name="AutoShape 35"/>
            <p:cNvSpPr>
              <a:spLocks/>
            </p:cNvSpPr>
            <p:nvPr/>
          </p:nvSpPr>
          <p:spPr bwMode="auto">
            <a:xfrm>
              <a:off x="4115002" y="4702654"/>
              <a:ext cx="66184" cy="55314"/>
            </a:xfrm>
            <a:custGeom>
              <a:avLst/>
              <a:gdLst>
                <a:gd name="T0" fmla="+- 0 11003 652"/>
                <a:gd name="T1" fmla="*/ T0 w 20703"/>
                <a:gd name="T2" fmla="*/ 10283 h 20566"/>
                <a:gd name="T3" fmla="+- 0 11003 652"/>
                <a:gd name="T4" fmla="*/ T3 w 20703"/>
                <a:gd name="T5" fmla="*/ 10283 h 20566"/>
                <a:gd name="T6" fmla="+- 0 11003 652"/>
                <a:gd name="T7" fmla="*/ T6 w 20703"/>
                <a:gd name="T8" fmla="*/ 10283 h 20566"/>
                <a:gd name="T9" fmla="+- 0 11003 652"/>
                <a:gd name="T10" fmla="*/ T9 w 20703"/>
                <a:gd name="T11" fmla="*/ 10283 h 20566"/>
              </a:gdLst>
              <a:ahLst/>
              <a:cxnLst>
                <a:cxn ang="0">
                  <a:pos x="T1" y="T2"/>
                </a:cxn>
                <a:cxn ang="0">
                  <a:pos x="T4" y="T5"/>
                </a:cxn>
                <a:cxn ang="0">
                  <a:pos x="T7" y="T8"/>
                </a:cxn>
                <a:cxn ang="0">
                  <a:pos x="T10" y="T11"/>
                </a:cxn>
              </a:cxnLst>
              <a:rect l="0" t="0" r="r" b="b"/>
              <a:pathLst>
                <a:path w="20703" h="20566">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7" name="AutoShape 36"/>
            <p:cNvSpPr>
              <a:spLocks/>
            </p:cNvSpPr>
            <p:nvPr/>
          </p:nvSpPr>
          <p:spPr bwMode="auto">
            <a:xfrm>
              <a:off x="4283800" y="4673151"/>
              <a:ext cx="30372" cy="47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04" y="0"/>
                  </a:moveTo>
                  <a:lnTo>
                    <a:pt x="6746" y="6215"/>
                  </a:lnTo>
                  <a:lnTo>
                    <a:pt x="1510" y="12307"/>
                  </a:lnTo>
                  <a:lnTo>
                    <a:pt x="0" y="21600"/>
                  </a:lnTo>
                  <a:lnTo>
                    <a:pt x="16395" y="17422"/>
                  </a:lnTo>
                  <a:lnTo>
                    <a:pt x="21600" y="9940"/>
                  </a:lnTo>
                  <a:lnTo>
                    <a:pt x="16604"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9" name="AutoShape 37"/>
            <p:cNvSpPr>
              <a:spLocks/>
            </p:cNvSpPr>
            <p:nvPr/>
          </p:nvSpPr>
          <p:spPr bwMode="auto">
            <a:xfrm>
              <a:off x="4150379" y="4557845"/>
              <a:ext cx="17290" cy="277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688" y="0"/>
                  </a:moveTo>
                  <a:lnTo>
                    <a:pt x="3114" y="6842"/>
                  </a:lnTo>
                  <a:lnTo>
                    <a:pt x="0" y="21600"/>
                  </a:lnTo>
                  <a:lnTo>
                    <a:pt x="21600" y="19569"/>
                  </a:lnTo>
                  <a:lnTo>
                    <a:pt x="1768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90" name="AutoShape 38"/>
            <p:cNvSpPr>
              <a:spLocks/>
            </p:cNvSpPr>
            <p:nvPr/>
          </p:nvSpPr>
          <p:spPr bwMode="auto">
            <a:xfrm>
              <a:off x="2927171" y="4783478"/>
              <a:ext cx="71765" cy="98700"/>
            </a:xfrm>
            <a:custGeom>
              <a:avLst/>
              <a:gdLst>
                <a:gd name="T0" fmla="*/ 10535 w 21070"/>
                <a:gd name="T1" fmla="*/ 10673 h 21347"/>
                <a:gd name="T2" fmla="*/ 10535 w 21070"/>
                <a:gd name="T3" fmla="*/ 10673 h 21347"/>
                <a:gd name="T4" fmla="*/ 10535 w 21070"/>
                <a:gd name="T5" fmla="*/ 10673 h 21347"/>
                <a:gd name="T6" fmla="*/ 10535 w 21070"/>
                <a:gd name="T7" fmla="*/ 10673 h 21347"/>
              </a:gdLst>
              <a:ahLst/>
              <a:cxnLst>
                <a:cxn ang="0">
                  <a:pos x="T0" y="T1"/>
                </a:cxn>
                <a:cxn ang="0">
                  <a:pos x="T2" y="T3"/>
                </a:cxn>
                <a:cxn ang="0">
                  <a:pos x="T4" y="T5"/>
                </a:cxn>
                <a:cxn ang="0">
                  <a:pos x="T6" y="T7"/>
                </a:cxn>
              </a:cxnLst>
              <a:rect l="0" t="0" r="r" b="b"/>
              <a:pathLst>
                <a:path w="21070" h="21347">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92" name="AutoShape 39"/>
            <p:cNvSpPr>
              <a:spLocks/>
            </p:cNvSpPr>
            <p:nvPr/>
          </p:nvSpPr>
          <p:spPr bwMode="auto">
            <a:xfrm>
              <a:off x="1993393" y="5120760"/>
              <a:ext cx="220549" cy="2422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rgbClr val="070707"/>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grpSp>
      <p:sp>
        <p:nvSpPr>
          <p:cNvPr id="145" name="TextBox 144">
            <a:extLst>
              <a:ext uri="{FF2B5EF4-FFF2-40B4-BE49-F238E27FC236}">
                <a16:creationId xmlns:a16="http://schemas.microsoft.com/office/drawing/2014/main" id="{195ECECE-2FB0-4EA8-83BB-96DFEA6B2B39}"/>
              </a:ext>
            </a:extLst>
          </p:cNvPr>
          <p:cNvSpPr txBox="1"/>
          <p:nvPr/>
        </p:nvSpPr>
        <p:spPr>
          <a:xfrm>
            <a:off x="2008933" y="5828557"/>
            <a:ext cx="2970984" cy="461665"/>
          </a:xfrm>
          <a:prstGeom prst="rect">
            <a:avLst/>
          </a:prstGeom>
          <a:noFill/>
        </p:spPr>
        <p:txBody>
          <a:bodyPr wrap="square" rtlCol="0">
            <a:spAutoFit/>
          </a:bodyPr>
          <a:lstStyle/>
          <a:p>
            <a:pPr algn="ctr"/>
            <a:r>
              <a:rPr lang="en-US" sz="2400" dirty="0">
                <a:solidFill>
                  <a:schemeClr val="bg2">
                    <a:lumMod val="25000"/>
                  </a:schemeClr>
                </a:solidFill>
                <a:latin typeface="Bernard MT Condensed" panose="02050806060905020404" pitchFamily="18" charset="0"/>
              </a:rPr>
              <a:t>Lorem Ipsum Dolor</a:t>
            </a:r>
          </a:p>
        </p:txBody>
      </p:sp>
      <p:pic>
        <p:nvPicPr>
          <p:cNvPr id="68" name="Picture 67">
            <a:hlinkClick r:id="rId2"/>
            <a:extLst>
              <a:ext uri="{FF2B5EF4-FFF2-40B4-BE49-F238E27FC236}">
                <a16:creationId xmlns:a16="http://schemas.microsoft.com/office/drawing/2014/main" id="{1FE315FF-BA7F-4D7B-B0B1-0CCE5D6317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51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wipe(left)">
                                      <p:cBhvr>
                                        <p:cTn id="7" dur="500"/>
                                        <p:tgtEl>
                                          <p:spTgt spid="14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4"/>
                                        </p:tgtEl>
                                        <p:attrNameLst>
                                          <p:attrName>style.visibility</p:attrName>
                                        </p:attrNameLst>
                                      </p:cBhvr>
                                      <p:to>
                                        <p:strVal val="visible"/>
                                      </p:to>
                                    </p:set>
                                    <p:anim calcmode="lin" valueType="num">
                                      <p:cBhvr additive="base">
                                        <p:cTn id="11" dur="500" fill="hold"/>
                                        <p:tgtEl>
                                          <p:spTgt spid="144"/>
                                        </p:tgtEl>
                                        <p:attrNameLst>
                                          <p:attrName>ppt_x</p:attrName>
                                        </p:attrNameLst>
                                      </p:cBhvr>
                                      <p:tavLst>
                                        <p:tav tm="0">
                                          <p:val>
                                            <p:strVal val="0-#ppt_w/2"/>
                                          </p:val>
                                        </p:tav>
                                        <p:tav tm="100000">
                                          <p:val>
                                            <p:strVal val="#ppt_x"/>
                                          </p:val>
                                        </p:tav>
                                      </p:tavLst>
                                    </p:anim>
                                    <p:anim calcmode="lin" valueType="num">
                                      <p:cBhvr additive="base">
                                        <p:cTn id="12" dur="500" fill="hold"/>
                                        <p:tgtEl>
                                          <p:spTgt spid="14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additive="base">
                                        <p:cTn id="15" dur="500" fill="hold"/>
                                        <p:tgtEl>
                                          <p:spTgt spid="74"/>
                                        </p:tgtEl>
                                        <p:attrNameLst>
                                          <p:attrName>ppt_x</p:attrName>
                                        </p:attrNameLst>
                                      </p:cBhvr>
                                      <p:tavLst>
                                        <p:tav tm="0">
                                          <p:val>
                                            <p:strVal val="0-#ppt_w/2"/>
                                          </p:val>
                                        </p:tav>
                                        <p:tav tm="100000">
                                          <p:val>
                                            <p:strVal val="#ppt_x"/>
                                          </p:val>
                                        </p:tav>
                                      </p:tavLst>
                                    </p:anim>
                                    <p:anim calcmode="lin" valueType="num">
                                      <p:cBhvr additive="base">
                                        <p:cTn id="16" dur="500" fill="hold"/>
                                        <p:tgtEl>
                                          <p:spTgt spid="7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5"/>
                                        </p:tgtEl>
                                        <p:attrNameLst>
                                          <p:attrName>style.visibility</p:attrName>
                                        </p:attrNameLst>
                                      </p:cBhvr>
                                      <p:to>
                                        <p:strVal val="visible"/>
                                      </p:to>
                                    </p:set>
                                    <p:anim calcmode="lin" valueType="num">
                                      <p:cBhvr additive="base">
                                        <p:cTn id="19" dur="500" fill="hold"/>
                                        <p:tgtEl>
                                          <p:spTgt spid="145"/>
                                        </p:tgtEl>
                                        <p:attrNameLst>
                                          <p:attrName>ppt_x</p:attrName>
                                        </p:attrNameLst>
                                      </p:cBhvr>
                                      <p:tavLst>
                                        <p:tav tm="0">
                                          <p:val>
                                            <p:strVal val="0-#ppt_w/2"/>
                                          </p:val>
                                        </p:tav>
                                        <p:tav tm="100000">
                                          <p:val>
                                            <p:strVal val="#ppt_x"/>
                                          </p:val>
                                        </p:tav>
                                      </p:tavLst>
                                    </p:anim>
                                    <p:anim calcmode="lin" valueType="num">
                                      <p:cBhvr additive="base">
                                        <p:cTn id="20" dur="500" fill="hold"/>
                                        <p:tgtEl>
                                          <p:spTgt spid="14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53"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animEffect transition="in" filter="fade">
                                      <p:cBhvr>
                                        <p:cTn id="26" dur="500"/>
                                        <p:tgtEl>
                                          <p:spTgt spid="2"/>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75"/>
                                        </p:tgtEl>
                                        <p:attrNameLst>
                                          <p:attrName>style.visibility</p:attrName>
                                        </p:attrNameLst>
                                      </p:cBhvr>
                                      <p:to>
                                        <p:strVal val="visible"/>
                                      </p:to>
                                    </p:set>
                                    <p:anim calcmode="lin" valueType="num">
                                      <p:cBhvr>
                                        <p:cTn id="30" dur="500" fill="hold"/>
                                        <p:tgtEl>
                                          <p:spTgt spid="75"/>
                                        </p:tgtEl>
                                        <p:attrNameLst>
                                          <p:attrName>ppt_w</p:attrName>
                                        </p:attrNameLst>
                                      </p:cBhvr>
                                      <p:tavLst>
                                        <p:tav tm="0">
                                          <p:val>
                                            <p:fltVal val="0"/>
                                          </p:val>
                                        </p:tav>
                                        <p:tav tm="100000">
                                          <p:val>
                                            <p:strVal val="#ppt_w"/>
                                          </p:val>
                                        </p:tav>
                                      </p:tavLst>
                                    </p:anim>
                                    <p:anim calcmode="lin" valueType="num">
                                      <p:cBhvr>
                                        <p:cTn id="31" dur="500" fill="hold"/>
                                        <p:tgtEl>
                                          <p:spTgt spid="75"/>
                                        </p:tgtEl>
                                        <p:attrNameLst>
                                          <p:attrName>ppt_h</p:attrName>
                                        </p:attrNameLst>
                                      </p:cBhvr>
                                      <p:tavLst>
                                        <p:tav tm="0">
                                          <p:val>
                                            <p:fltVal val="0"/>
                                          </p:val>
                                        </p:tav>
                                        <p:tav tm="100000">
                                          <p:val>
                                            <p:strVal val="#ppt_h"/>
                                          </p:val>
                                        </p:tav>
                                      </p:tavLst>
                                    </p:anim>
                                    <p:animEffect transition="in" filter="fade">
                                      <p:cBhvr>
                                        <p:cTn id="32" dur="500"/>
                                        <p:tgtEl>
                                          <p:spTgt spid="75"/>
                                        </p:tgtEl>
                                      </p:cBhvr>
                                    </p:animEffect>
                                  </p:childTnLst>
                                </p:cTn>
                              </p:par>
                            </p:childTnLst>
                          </p:cTn>
                        </p:par>
                        <p:par>
                          <p:cTn id="33" fill="hold">
                            <p:stCondLst>
                              <p:cond delay="2000"/>
                            </p:stCondLst>
                            <p:childTnLst>
                              <p:par>
                                <p:cTn id="34" presetID="37" presetClass="entr" presetSubtype="0" fill="hold" grpId="0" nodeType="afterEffect">
                                  <p:stCondLst>
                                    <p:cond delay="0"/>
                                  </p:stCondLst>
                                  <p:childTnLst>
                                    <p:set>
                                      <p:cBhvr>
                                        <p:cTn id="35" dur="1" fill="hold">
                                          <p:stCondLst>
                                            <p:cond delay="0"/>
                                          </p:stCondLst>
                                        </p:cTn>
                                        <p:tgtEl>
                                          <p:spTgt spid="128"/>
                                        </p:tgtEl>
                                        <p:attrNameLst>
                                          <p:attrName>style.visibility</p:attrName>
                                        </p:attrNameLst>
                                      </p:cBhvr>
                                      <p:to>
                                        <p:strVal val="visible"/>
                                      </p:to>
                                    </p:set>
                                    <p:animEffect transition="in" filter="fade">
                                      <p:cBhvr>
                                        <p:cTn id="36" dur="1000"/>
                                        <p:tgtEl>
                                          <p:spTgt spid="128"/>
                                        </p:tgtEl>
                                      </p:cBhvr>
                                    </p:animEffect>
                                    <p:anim calcmode="lin" valueType="num">
                                      <p:cBhvr>
                                        <p:cTn id="37" dur="1000" fill="hold"/>
                                        <p:tgtEl>
                                          <p:spTgt spid="128"/>
                                        </p:tgtEl>
                                        <p:attrNameLst>
                                          <p:attrName>ppt_x</p:attrName>
                                        </p:attrNameLst>
                                      </p:cBhvr>
                                      <p:tavLst>
                                        <p:tav tm="0">
                                          <p:val>
                                            <p:strVal val="#ppt_x"/>
                                          </p:val>
                                        </p:tav>
                                        <p:tav tm="100000">
                                          <p:val>
                                            <p:strVal val="#ppt_x"/>
                                          </p:val>
                                        </p:tav>
                                      </p:tavLst>
                                    </p:anim>
                                    <p:anim calcmode="lin" valueType="num">
                                      <p:cBhvr>
                                        <p:cTn id="38" dur="900" decel="100000" fill="hold"/>
                                        <p:tgtEl>
                                          <p:spTgt spid="128"/>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125"/>
                                        </p:tgtEl>
                                        <p:attrNameLst>
                                          <p:attrName>style.visibility</p:attrName>
                                        </p:attrNameLst>
                                      </p:cBhvr>
                                      <p:to>
                                        <p:strVal val="visible"/>
                                      </p:to>
                                    </p:set>
                                    <p:animEffect transition="in" filter="wipe(left)">
                                      <p:cBhvr>
                                        <p:cTn id="43" dur="500"/>
                                        <p:tgtEl>
                                          <p:spTgt spid="12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83"/>
                                        </p:tgtEl>
                                        <p:attrNameLst>
                                          <p:attrName>style.visibility</p:attrName>
                                        </p:attrNameLst>
                                      </p:cBhvr>
                                      <p:to>
                                        <p:strVal val="visible"/>
                                      </p:to>
                                    </p:set>
                                    <p:anim calcmode="lin" valueType="num">
                                      <p:cBhvr>
                                        <p:cTn id="47" dur="500" fill="hold"/>
                                        <p:tgtEl>
                                          <p:spTgt spid="83"/>
                                        </p:tgtEl>
                                        <p:attrNameLst>
                                          <p:attrName>ppt_w</p:attrName>
                                        </p:attrNameLst>
                                      </p:cBhvr>
                                      <p:tavLst>
                                        <p:tav tm="0">
                                          <p:val>
                                            <p:fltVal val="0"/>
                                          </p:val>
                                        </p:tav>
                                        <p:tav tm="100000">
                                          <p:val>
                                            <p:strVal val="#ppt_w"/>
                                          </p:val>
                                        </p:tav>
                                      </p:tavLst>
                                    </p:anim>
                                    <p:anim calcmode="lin" valueType="num">
                                      <p:cBhvr>
                                        <p:cTn id="48" dur="500" fill="hold"/>
                                        <p:tgtEl>
                                          <p:spTgt spid="83"/>
                                        </p:tgtEl>
                                        <p:attrNameLst>
                                          <p:attrName>ppt_h</p:attrName>
                                        </p:attrNameLst>
                                      </p:cBhvr>
                                      <p:tavLst>
                                        <p:tav tm="0">
                                          <p:val>
                                            <p:fltVal val="0"/>
                                          </p:val>
                                        </p:tav>
                                        <p:tav tm="100000">
                                          <p:val>
                                            <p:strVal val="#ppt_h"/>
                                          </p:val>
                                        </p:tav>
                                      </p:tavLst>
                                    </p:anim>
                                    <p:animEffect transition="in" filter="fade">
                                      <p:cBhvr>
                                        <p:cTn id="49" dur="500"/>
                                        <p:tgtEl>
                                          <p:spTgt spid="83"/>
                                        </p:tgtEl>
                                      </p:cBhvr>
                                    </p:animEffect>
                                  </p:childTnLst>
                                </p:cTn>
                              </p:par>
                            </p:childTnLst>
                          </p:cTn>
                        </p:par>
                        <p:par>
                          <p:cTn id="50" fill="hold">
                            <p:stCondLst>
                              <p:cond delay="4000"/>
                            </p:stCondLst>
                            <p:childTnLst>
                              <p:par>
                                <p:cTn id="51" presetID="37" presetClass="entr" presetSubtype="0" fill="hold" grpId="0" nodeType="afterEffect">
                                  <p:stCondLst>
                                    <p:cond delay="0"/>
                                  </p:stCondLst>
                                  <p:childTnLst>
                                    <p:set>
                                      <p:cBhvr>
                                        <p:cTn id="52" dur="1" fill="hold">
                                          <p:stCondLst>
                                            <p:cond delay="0"/>
                                          </p:stCondLst>
                                        </p:cTn>
                                        <p:tgtEl>
                                          <p:spTgt spid="132"/>
                                        </p:tgtEl>
                                        <p:attrNameLst>
                                          <p:attrName>style.visibility</p:attrName>
                                        </p:attrNameLst>
                                      </p:cBhvr>
                                      <p:to>
                                        <p:strVal val="visible"/>
                                      </p:to>
                                    </p:set>
                                    <p:animEffect transition="in" filter="fade">
                                      <p:cBhvr>
                                        <p:cTn id="53" dur="1000"/>
                                        <p:tgtEl>
                                          <p:spTgt spid="132"/>
                                        </p:tgtEl>
                                      </p:cBhvr>
                                    </p:animEffect>
                                    <p:anim calcmode="lin" valueType="num">
                                      <p:cBhvr>
                                        <p:cTn id="54" dur="1000" fill="hold"/>
                                        <p:tgtEl>
                                          <p:spTgt spid="132"/>
                                        </p:tgtEl>
                                        <p:attrNameLst>
                                          <p:attrName>ppt_x</p:attrName>
                                        </p:attrNameLst>
                                      </p:cBhvr>
                                      <p:tavLst>
                                        <p:tav tm="0">
                                          <p:val>
                                            <p:strVal val="#ppt_x"/>
                                          </p:val>
                                        </p:tav>
                                        <p:tav tm="100000">
                                          <p:val>
                                            <p:strVal val="#ppt_x"/>
                                          </p:val>
                                        </p:tav>
                                      </p:tavLst>
                                    </p:anim>
                                    <p:anim calcmode="lin" valueType="num">
                                      <p:cBhvr>
                                        <p:cTn id="55" dur="900" decel="100000" fill="hold"/>
                                        <p:tgtEl>
                                          <p:spTgt spid="13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129"/>
                                        </p:tgtEl>
                                        <p:attrNameLst>
                                          <p:attrName>style.visibility</p:attrName>
                                        </p:attrNameLst>
                                      </p:cBhvr>
                                      <p:to>
                                        <p:strVal val="visible"/>
                                      </p:to>
                                    </p:set>
                                    <p:animEffect transition="in" filter="wipe(left)">
                                      <p:cBhvr>
                                        <p:cTn id="60" dur="500"/>
                                        <p:tgtEl>
                                          <p:spTgt spid="129"/>
                                        </p:tgtEl>
                                      </p:cBhvr>
                                    </p:animEffect>
                                  </p:childTnLst>
                                </p:cTn>
                              </p:par>
                            </p:childTnLst>
                          </p:cTn>
                        </p:par>
                        <p:par>
                          <p:cTn id="61" fill="hold">
                            <p:stCondLst>
                              <p:cond delay="5500"/>
                            </p:stCondLst>
                            <p:childTnLst>
                              <p:par>
                                <p:cTn id="62" presetID="53" presetClass="entr" presetSubtype="16" fill="hold" nodeType="afterEffect">
                                  <p:stCondLst>
                                    <p:cond delay="0"/>
                                  </p:stCondLst>
                                  <p:childTnLst>
                                    <p:set>
                                      <p:cBhvr>
                                        <p:cTn id="63" dur="1" fill="hold">
                                          <p:stCondLst>
                                            <p:cond delay="0"/>
                                          </p:stCondLst>
                                        </p:cTn>
                                        <p:tgtEl>
                                          <p:spTgt spid="86"/>
                                        </p:tgtEl>
                                        <p:attrNameLst>
                                          <p:attrName>style.visibility</p:attrName>
                                        </p:attrNameLst>
                                      </p:cBhvr>
                                      <p:to>
                                        <p:strVal val="visible"/>
                                      </p:to>
                                    </p:set>
                                    <p:anim calcmode="lin" valueType="num">
                                      <p:cBhvr>
                                        <p:cTn id="64" dur="500" fill="hold"/>
                                        <p:tgtEl>
                                          <p:spTgt spid="86"/>
                                        </p:tgtEl>
                                        <p:attrNameLst>
                                          <p:attrName>ppt_w</p:attrName>
                                        </p:attrNameLst>
                                      </p:cBhvr>
                                      <p:tavLst>
                                        <p:tav tm="0">
                                          <p:val>
                                            <p:fltVal val="0"/>
                                          </p:val>
                                        </p:tav>
                                        <p:tav tm="100000">
                                          <p:val>
                                            <p:strVal val="#ppt_w"/>
                                          </p:val>
                                        </p:tav>
                                      </p:tavLst>
                                    </p:anim>
                                    <p:anim calcmode="lin" valueType="num">
                                      <p:cBhvr>
                                        <p:cTn id="65" dur="500" fill="hold"/>
                                        <p:tgtEl>
                                          <p:spTgt spid="86"/>
                                        </p:tgtEl>
                                        <p:attrNameLst>
                                          <p:attrName>ppt_h</p:attrName>
                                        </p:attrNameLst>
                                      </p:cBhvr>
                                      <p:tavLst>
                                        <p:tav tm="0">
                                          <p:val>
                                            <p:fltVal val="0"/>
                                          </p:val>
                                        </p:tav>
                                        <p:tav tm="100000">
                                          <p:val>
                                            <p:strVal val="#ppt_h"/>
                                          </p:val>
                                        </p:tav>
                                      </p:tavLst>
                                    </p:anim>
                                    <p:animEffect transition="in" filter="fade">
                                      <p:cBhvr>
                                        <p:cTn id="66" dur="500"/>
                                        <p:tgtEl>
                                          <p:spTgt spid="86"/>
                                        </p:tgtEl>
                                      </p:cBhvr>
                                    </p:animEffect>
                                  </p:childTnLst>
                                </p:cTn>
                              </p:par>
                            </p:childTnLst>
                          </p:cTn>
                        </p:par>
                        <p:par>
                          <p:cTn id="67" fill="hold">
                            <p:stCondLst>
                              <p:cond delay="6000"/>
                            </p:stCondLst>
                            <p:childTnLst>
                              <p:par>
                                <p:cTn id="68" presetID="37" presetClass="entr" presetSubtype="0" fill="hold" grpId="0" nodeType="afterEffect">
                                  <p:stCondLst>
                                    <p:cond delay="0"/>
                                  </p:stCondLst>
                                  <p:childTnLst>
                                    <p:set>
                                      <p:cBhvr>
                                        <p:cTn id="69" dur="1" fill="hold">
                                          <p:stCondLst>
                                            <p:cond delay="0"/>
                                          </p:stCondLst>
                                        </p:cTn>
                                        <p:tgtEl>
                                          <p:spTgt spid="136"/>
                                        </p:tgtEl>
                                        <p:attrNameLst>
                                          <p:attrName>style.visibility</p:attrName>
                                        </p:attrNameLst>
                                      </p:cBhvr>
                                      <p:to>
                                        <p:strVal val="visible"/>
                                      </p:to>
                                    </p:set>
                                    <p:animEffect transition="in" filter="fade">
                                      <p:cBhvr>
                                        <p:cTn id="70" dur="1000"/>
                                        <p:tgtEl>
                                          <p:spTgt spid="136"/>
                                        </p:tgtEl>
                                      </p:cBhvr>
                                    </p:animEffect>
                                    <p:anim calcmode="lin" valueType="num">
                                      <p:cBhvr>
                                        <p:cTn id="71" dur="1000" fill="hold"/>
                                        <p:tgtEl>
                                          <p:spTgt spid="136"/>
                                        </p:tgtEl>
                                        <p:attrNameLst>
                                          <p:attrName>ppt_x</p:attrName>
                                        </p:attrNameLst>
                                      </p:cBhvr>
                                      <p:tavLst>
                                        <p:tav tm="0">
                                          <p:val>
                                            <p:strVal val="#ppt_x"/>
                                          </p:val>
                                        </p:tav>
                                        <p:tav tm="100000">
                                          <p:val>
                                            <p:strVal val="#ppt_x"/>
                                          </p:val>
                                        </p:tav>
                                      </p:tavLst>
                                    </p:anim>
                                    <p:anim calcmode="lin" valueType="num">
                                      <p:cBhvr>
                                        <p:cTn id="72" dur="900" decel="100000" fill="hold"/>
                                        <p:tgtEl>
                                          <p:spTgt spid="136"/>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74" fill="hold">
                            <p:stCondLst>
                              <p:cond delay="7000"/>
                            </p:stCondLst>
                            <p:childTnLst>
                              <p:par>
                                <p:cTn id="75" presetID="22" presetClass="entr" presetSubtype="8" fill="hold" nodeType="afterEffect">
                                  <p:stCondLst>
                                    <p:cond delay="0"/>
                                  </p:stCondLst>
                                  <p:childTnLst>
                                    <p:set>
                                      <p:cBhvr>
                                        <p:cTn id="76" dur="1" fill="hold">
                                          <p:stCondLst>
                                            <p:cond delay="0"/>
                                          </p:stCondLst>
                                        </p:cTn>
                                        <p:tgtEl>
                                          <p:spTgt spid="133"/>
                                        </p:tgtEl>
                                        <p:attrNameLst>
                                          <p:attrName>style.visibility</p:attrName>
                                        </p:attrNameLst>
                                      </p:cBhvr>
                                      <p:to>
                                        <p:strVal val="visible"/>
                                      </p:to>
                                    </p:set>
                                    <p:animEffect transition="in" filter="wipe(left)">
                                      <p:cBhvr>
                                        <p:cTn id="77" dur="500"/>
                                        <p:tgtEl>
                                          <p:spTgt spid="133"/>
                                        </p:tgtEl>
                                      </p:cBhvr>
                                    </p:animEffect>
                                  </p:childTnLst>
                                </p:cTn>
                              </p:par>
                            </p:childTnLst>
                          </p:cTn>
                        </p:par>
                        <p:par>
                          <p:cTn id="78" fill="hold">
                            <p:stCondLst>
                              <p:cond delay="7500"/>
                            </p:stCondLst>
                            <p:childTnLst>
                              <p:par>
                                <p:cTn id="79" presetID="53" presetClass="entr" presetSubtype="16" fill="hold" nodeType="afterEffect">
                                  <p:stCondLst>
                                    <p:cond delay="0"/>
                                  </p:stCondLst>
                                  <p:childTnLst>
                                    <p:set>
                                      <p:cBhvr>
                                        <p:cTn id="80" dur="1" fill="hold">
                                          <p:stCondLst>
                                            <p:cond delay="0"/>
                                          </p:stCondLst>
                                        </p:cTn>
                                        <p:tgtEl>
                                          <p:spTgt spid="122"/>
                                        </p:tgtEl>
                                        <p:attrNameLst>
                                          <p:attrName>style.visibility</p:attrName>
                                        </p:attrNameLst>
                                      </p:cBhvr>
                                      <p:to>
                                        <p:strVal val="visible"/>
                                      </p:to>
                                    </p:set>
                                    <p:anim calcmode="lin" valueType="num">
                                      <p:cBhvr>
                                        <p:cTn id="81" dur="500" fill="hold"/>
                                        <p:tgtEl>
                                          <p:spTgt spid="122"/>
                                        </p:tgtEl>
                                        <p:attrNameLst>
                                          <p:attrName>ppt_w</p:attrName>
                                        </p:attrNameLst>
                                      </p:cBhvr>
                                      <p:tavLst>
                                        <p:tav tm="0">
                                          <p:val>
                                            <p:fltVal val="0"/>
                                          </p:val>
                                        </p:tav>
                                        <p:tav tm="100000">
                                          <p:val>
                                            <p:strVal val="#ppt_w"/>
                                          </p:val>
                                        </p:tav>
                                      </p:tavLst>
                                    </p:anim>
                                    <p:anim calcmode="lin" valueType="num">
                                      <p:cBhvr>
                                        <p:cTn id="82" dur="500" fill="hold"/>
                                        <p:tgtEl>
                                          <p:spTgt spid="122"/>
                                        </p:tgtEl>
                                        <p:attrNameLst>
                                          <p:attrName>ppt_h</p:attrName>
                                        </p:attrNameLst>
                                      </p:cBhvr>
                                      <p:tavLst>
                                        <p:tav tm="0">
                                          <p:val>
                                            <p:fltVal val="0"/>
                                          </p:val>
                                        </p:tav>
                                        <p:tav tm="100000">
                                          <p:val>
                                            <p:strVal val="#ppt_h"/>
                                          </p:val>
                                        </p:tav>
                                      </p:tavLst>
                                    </p:anim>
                                    <p:animEffect transition="in" filter="fade">
                                      <p:cBhvr>
                                        <p:cTn id="83" dur="500"/>
                                        <p:tgtEl>
                                          <p:spTgt spid="122"/>
                                        </p:tgtEl>
                                      </p:cBhvr>
                                    </p:animEffect>
                                  </p:childTnLst>
                                </p:cTn>
                              </p:par>
                            </p:childTnLst>
                          </p:cTn>
                        </p:par>
                        <p:par>
                          <p:cTn id="84" fill="hold">
                            <p:stCondLst>
                              <p:cond delay="8000"/>
                            </p:stCondLst>
                            <p:childTnLst>
                              <p:par>
                                <p:cTn id="85" presetID="37" presetClass="entr" presetSubtype="0" fill="hold" grpId="0" nodeType="afterEffect">
                                  <p:stCondLst>
                                    <p:cond delay="0"/>
                                  </p:stCondLst>
                                  <p:childTnLst>
                                    <p:set>
                                      <p:cBhvr>
                                        <p:cTn id="86" dur="1" fill="hold">
                                          <p:stCondLst>
                                            <p:cond delay="0"/>
                                          </p:stCondLst>
                                        </p:cTn>
                                        <p:tgtEl>
                                          <p:spTgt spid="140"/>
                                        </p:tgtEl>
                                        <p:attrNameLst>
                                          <p:attrName>style.visibility</p:attrName>
                                        </p:attrNameLst>
                                      </p:cBhvr>
                                      <p:to>
                                        <p:strVal val="visible"/>
                                      </p:to>
                                    </p:set>
                                    <p:animEffect transition="in" filter="fade">
                                      <p:cBhvr>
                                        <p:cTn id="87" dur="1000"/>
                                        <p:tgtEl>
                                          <p:spTgt spid="140"/>
                                        </p:tgtEl>
                                      </p:cBhvr>
                                    </p:animEffect>
                                    <p:anim calcmode="lin" valueType="num">
                                      <p:cBhvr>
                                        <p:cTn id="88" dur="1000" fill="hold"/>
                                        <p:tgtEl>
                                          <p:spTgt spid="140"/>
                                        </p:tgtEl>
                                        <p:attrNameLst>
                                          <p:attrName>ppt_x</p:attrName>
                                        </p:attrNameLst>
                                      </p:cBhvr>
                                      <p:tavLst>
                                        <p:tav tm="0">
                                          <p:val>
                                            <p:strVal val="#ppt_x"/>
                                          </p:val>
                                        </p:tav>
                                        <p:tav tm="100000">
                                          <p:val>
                                            <p:strVal val="#ppt_x"/>
                                          </p:val>
                                        </p:tav>
                                      </p:tavLst>
                                    </p:anim>
                                    <p:anim calcmode="lin" valueType="num">
                                      <p:cBhvr>
                                        <p:cTn id="89" dur="900" decel="100000" fill="hold"/>
                                        <p:tgtEl>
                                          <p:spTgt spid="140"/>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childTnLst>
                          </p:cTn>
                        </p:par>
                        <p:par>
                          <p:cTn id="91" fill="hold">
                            <p:stCondLst>
                              <p:cond delay="9000"/>
                            </p:stCondLst>
                            <p:childTnLst>
                              <p:par>
                                <p:cTn id="92" presetID="22" presetClass="entr" presetSubtype="8" fill="hold" nodeType="afterEffect">
                                  <p:stCondLst>
                                    <p:cond delay="0"/>
                                  </p:stCondLst>
                                  <p:childTnLst>
                                    <p:set>
                                      <p:cBhvr>
                                        <p:cTn id="93" dur="1" fill="hold">
                                          <p:stCondLst>
                                            <p:cond delay="0"/>
                                          </p:stCondLst>
                                        </p:cTn>
                                        <p:tgtEl>
                                          <p:spTgt spid="137"/>
                                        </p:tgtEl>
                                        <p:attrNameLst>
                                          <p:attrName>style.visibility</p:attrName>
                                        </p:attrNameLst>
                                      </p:cBhvr>
                                      <p:to>
                                        <p:strVal val="visible"/>
                                      </p:to>
                                    </p:set>
                                    <p:animEffect transition="in" filter="wipe(left)">
                                      <p:cBhvr>
                                        <p:cTn id="94"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0" animBg="1"/>
      <p:bldP spid="74" grpId="0" animBg="1"/>
      <p:bldP spid="128" grpId="0" animBg="1"/>
      <p:bldP spid="132" grpId="0" animBg="1"/>
      <p:bldP spid="136" grpId="0" animBg="1"/>
      <p:bldP spid="140" grpId="0" animBg="1"/>
      <p:bldP spid="141"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1966</TotalTime>
  <Words>1289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Bernard MT Condensed</vt:lpstr>
      <vt:lpstr>Calibri</vt:lpstr>
      <vt:lpstr>Calibri Light</vt:lpstr>
      <vt:lpstr>Candara</vt:lpstr>
      <vt:lpstr>Helvetica Light</vt:lpstr>
      <vt:lpstr>Open Sans Light</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2018-11-09T23:16:17Z</dcterms:modified>
</cp:coreProperties>
</file>