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6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66741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1DF8B38-B8BC-4A1A-8111-6A935C2498A0}"/>
              </a:ext>
            </a:extLst>
          </p:cNvPr>
          <p:cNvSpPr/>
          <p:nvPr/>
        </p:nvSpPr>
        <p:spPr>
          <a:xfrm>
            <a:off x="0" y="3792715"/>
            <a:ext cx="12192000" cy="3065285"/>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CC187D62-4216-40A7-A4B0-004971927FEA}"/>
              </a:ext>
            </a:extLst>
          </p:cNvPr>
          <p:cNvSpPr>
            <a:spLocks noChangeAspect="1"/>
          </p:cNvSpPr>
          <p:nvPr/>
        </p:nvSpPr>
        <p:spPr>
          <a:xfrm rot="10800000">
            <a:off x="755306" y="3792717"/>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FE4A1E"/>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16" name="Freeform: Shape 15">
            <a:extLst>
              <a:ext uri="{FF2B5EF4-FFF2-40B4-BE49-F238E27FC236}">
                <a16:creationId xmlns:a16="http://schemas.microsoft.com/office/drawing/2014/main" id="{A6D64821-F337-4C65-B468-8EA2C3D08AA9}"/>
              </a:ext>
            </a:extLst>
          </p:cNvPr>
          <p:cNvSpPr>
            <a:spLocks noChangeAspect="1"/>
          </p:cNvSpPr>
          <p:nvPr/>
        </p:nvSpPr>
        <p:spPr>
          <a:xfrm>
            <a:off x="2888882" y="3181429"/>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5C9AD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23" name="Freeform: Shape 22">
            <a:extLst>
              <a:ext uri="{FF2B5EF4-FFF2-40B4-BE49-F238E27FC236}">
                <a16:creationId xmlns:a16="http://schemas.microsoft.com/office/drawing/2014/main" id="{401A1CAB-91FE-494F-A527-D92A2E1EF174}"/>
              </a:ext>
            </a:extLst>
          </p:cNvPr>
          <p:cNvSpPr>
            <a:spLocks noChangeAspect="1"/>
          </p:cNvSpPr>
          <p:nvPr/>
        </p:nvSpPr>
        <p:spPr>
          <a:xfrm rot="10800000">
            <a:off x="5011825" y="3792716"/>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44546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25" name="Freeform: Shape 24">
            <a:extLst>
              <a:ext uri="{FF2B5EF4-FFF2-40B4-BE49-F238E27FC236}">
                <a16:creationId xmlns:a16="http://schemas.microsoft.com/office/drawing/2014/main" id="{69E12317-C827-4960-A27D-5485AEAE1514}"/>
              </a:ext>
            </a:extLst>
          </p:cNvPr>
          <p:cNvSpPr>
            <a:spLocks noChangeAspect="1"/>
          </p:cNvSpPr>
          <p:nvPr/>
        </p:nvSpPr>
        <p:spPr>
          <a:xfrm>
            <a:off x="7166667" y="3181428"/>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7A7A7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27" name="Freeform: Shape 26">
            <a:extLst>
              <a:ext uri="{FF2B5EF4-FFF2-40B4-BE49-F238E27FC236}">
                <a16:creationId xmlns:a16="http://schemas.microsoft.com/office/drawing/2014/main" id="{64F8AEC9-D3DD-47A4-B545-9610E5A730AE}"/>
              </a:ext>
            </a:extLst>
          </p:cNvPr>
          <p:cNvSpPr>
            <a:spLocks noChangeAspect="1"/>
          </p:cNvSpPr>
          <p:nvPr/>
        </p:nvSpPr>
        <p:spPr>
          <a:xfrm rot="10800000">
            <a:off x="9300242" y="3792716"/>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93939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cxnSp>
        <p:nvCxnSpPr>
          <p:cNvPr id="28" name="Straight Connector 27">
            <a:extLst>
              <a:ext uri="{FF2B5EF4-FFF2-40B4-BE49-F238E27FC236}">
                <a16:creationId xmlns:a16="http://schemas.microsoft.com/office/drawing/2014/main" id="{DA7D0347-4FF3-4BF7-B7B5-31D6A9A20FE1}"/>
              </a:ext>
            </a:extLst>
          </p:cNvPr>
          <p:cNvCxnSpPr>
            <a:cxnSpLocks/>
          </p:cNvCxnSpPr>
          <p:nvPr/>
        </p:nvCxnSpPr>
        <p:spPr>
          <a:xfrm>
            <a:off x="3530009" y="2815668"/>
            <a:ext cx="0" cy="365760"/>
          </a:xfrm>
          <a:prstGeom prst="line">
            <a:avLst/>
          </a:prstGeom>
          <a:ln>
            <a:solidFill>
              <a:schemeClr val="bg1"/>
            </a:solidFill>
            <a:headEnd type="oval"/>
            <a:tailEnd type="none" w="lg" len="me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F22B706-52A0-432E-B248-744E876BA5C9}"/>
              </a:ext>
            </a:extLst>
          </p:cNvPr>
          <p:cNvCxnSpPr>
            <a:cxnSpLocks/>
          </p:cNvCxnSpPr>
          <p:nvPr/>
        </p:nvCxnSpPr>
        <p:spPr>
          <a:xfrm>
            <a:off x="7797209" y="2815668"/>
            <a:ext cx="0" cy="365760"/>
          </a:xfrm>
          <a:prstGeom prst="line">
            <a:avLst/>
          </a:prstGeom>
          <a:ln>
            <a:solidFill>
              <a:schemeClr val="bg1"/>
            </a:solidFill>
            <a:headEnd type="oval"/>
            <a:tailEnd type="none" w="lg" len="me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8DA459A2-AF14-451E-85E1-2B41EFC69C62}"/>
              </a:ext>
            </a:extLst>
          </p:cNvPr>
          <p:cNvCxnSpPr>
            <a:cxnSpLocks/>
          </p:cNvCxnSpPr>
          <p:nvPr/>
        </p:nvCxnSpPr>
        <p:spPr>
          <a:xfrm flipV="1">
            <a:off x="1385776" y="4422163"/>
            <a:ext cx="0" cy="365760"/>
          </a:xfrm>
          <a:prstGeom prst="line">
            <a:avLst/>
          </a:prstGeom>
          <a:ln>
            <a:solidFill>
              <a:schemeClr val="bg1"/>
            </a:solidFill>
            <a:headEnd type="oval"/>
            <a:tailEnd type="none" w="lg" len="me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2B38959-9E99-4767-8A68-577E4FF3CEB0}"/>
              </a:ext>
            </a:extLst>
          </p:cNvPr>
          <p:cNvCxnSpPr>
            <a:cxnSpLocks/>
          </p:cNvCxnSpPr>
          <p:nvPr/>
        </p:nvCxnSpPr>
        <p:spPr>
          <a:xfrm flipV="1">
            <a:off x="5642343" y="4422163"/>
            <a:ext cx="0" cy="365760"/>
          </a:xfrm>
          <a:prstGeom prst="line">
            <a:avLst/>
          </a:prstGeom>
          <a:ln>
            <a:solidFill>
              <a:schemeClr val="bg1"/>
            </a:solidFill>
            <a:headEnd type="oval"/>
            <a:tailEnd type="none" w="lg" len="me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9AAF594-3A40-4D00-B0BE-009311828223}"/>
              </a:ext>
            </a:extLst>
          </p:cNvPr>
          <p:cNvCxnSpPr>
            <a:cxnSpLocks/>
          </p:cNvCxnSpPr>
          <p:nvPr/>
        </p:nvCxnSpPr>
        <p:spPr>
          <a:xfrm flipV="1">
            <a:off x="9937897" y="4422163"/>
            <a:ext cx="0" cy="365760"/>
          </a:xfrm>
          <a:prstGeom prst="line">
            <a:avLst/>
          </a:prstGeom>
          <a:ln>
            <a:solidFill>
              <a:schemeClr val="bg1"/>
            </a:solidFill>
            <a:headEnd type="oval"/>
            <a:tailEnd type="none" w="lg" len="med"/>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F5777E16-C6BB-46F7-A5DE-E24F23A6B63F}"/>
              </a:ext>
            </a:extLst>
          </p:cNvPr>
          <p:cNvSpPr txBox="1"/>
          <p:nvPr/>
        </p:nvSpPr>
        <p:spPr>
          <a:xfrm>
            <a:off x="755307" y="4780396"/>
            <a:ext cx="2801204" cy="1815882"/>
          </a:xfrm>
          <a:prstGeom prst="rect">
            <a:avLst/>
          </a:prstGeom>
          <a:noFill/>
        </p:spPr>
        <p:txBody>
          <a:bodyPr wrap="square" rtlCol="0">
            <a:spAutoFit/>
          </a:bodyPr>
          <a:lstStyle/>
          <a:p>
            <a:r>
              <a:rPr lang="en-US" sz="3600" dirty="0">
                <a:solidFill>
                  <a:srgbClr val="FE4A1E"/>
                </a:solidFill>
              </a:rPr>
              <a:t>$258</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36" name="TextBox 35">
            <a:extLst>
              <a:ext uri="{FF2B5EF4-FFF2-40B4-BE49-F238E27FC236}">
                <a16:creationId xmlns:a16="http://schemas.microsoft.com/office/drawing/2014/main" id="{6497936A-43E0-40EF-803A-68F576202C55}"/>
              </a:ext>
            </a:extLst>
          </p:cNvPr>
          <p:cNvSpPr txBox="1"/>
          <p:nvPr/>
        </p:nvSpPr>
        <p:spPr>
          <a:xfrm>
            <a:off x="2888882" y="969359"/>
            <a:ext cx="2753461" cy="1815882"/>
          </a:xfrm>
          <a:prstGeom prst="rect">
            <a:avLst/>
          </a:prstGeom>
          <a:noFill/>
        </p:spPr>
        <p:txBody>
          <a:bodyPr wrap="square" rtlCol="0">
            <a:spAutoFit/>
          </a:bodyPr>
          <a:lstStyle/>
          <a:p>
            <a:r>
              <a:rPr lang="en-US" sz="3600" dirty="0">
                <a:solidFill>
                  <a:srgbClr val="5C9AD3"/>
                </a:solidFill>
              </a:rPr>
              <a:t>$312</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37" name="TextBox 36">
            <a:extLst>
              <a:ext uri="{FF2B5EF4-FFF2-40B4-BE49-F238E27FC236}">
                <a16:creationId xmlns:a16="http://schemas.microsoft.com/office/drawing/2014/main" id="{D6B93E6E-9836-4FA8-A798-B692B77AF306}"/>
              </a:ext>
            </a:extLst>
          </p:cNvPr>
          <p:cNvSpPr txBox="1"/>
          <p:nvPr/>
        </p:nvSpPr>
        <p:spPr>
          <a:xfrm>
            <a:off x="7166667" y="969359"/>
            <a:ext cx="2897955" cy="1815882"/>
          </a:xfrm>
          <a:prstGeom prst="rect">
            <a:avLst/>
          </a:prstGeom>
          <a:noFill/>
        </p:spPr>
        <p:txBody>
          <a:bodyPr wrap="square" rtlCol="0">
            <a:spAutoFit/>
          </a:bodyPr>
          <a:lstStyle/>
          <a:p>
            <a:r>
              <a:rPr lang="en-US" sz="3600" dirty="0">
                <a:solidFill>
                  <a:srgbClr val="7A7A7A"/>
                </a:solidFill>
              </a:rPr>
              <a:t>$307</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38" name="TextBox 37">
            <a:extLst>
              <a:ext uri="{FF2B5EF4-FFF2-40B4-BE49-F238E27FC236}">
                <a16:creationId xmlns:a16="http://schemas.microsoft.com/office/drawing/2014/main" id="{011FC1FB-7931-4AD2-BB85-3D3CA3BDBF98}"/>
              </a:ext>
            </a:extLst>
          </p:cNvPr>
          <p:cNvSpPr txBox="1"/>
          <p:nvPr/>
        </p:nvSpPr>
        <p:spPr>
          <a:xfrm>
            <a:off x="5045546" y="4771971"/>
            <a:ext cx="2751663" cy="1815882"/>
          </a:xfrm>
          <a:prstGeom prst="rect">
            <a:avLst/>
          </a:prstGeom>
          <a:noFill/>
        </p:spPr>
        <p:txBody>
          <a:bodyPr wrap="square" rtlCol="0">
            <a:spAutoFit/>
          </a:bodyPr>
          <a:lstStyle/>
          <a:p>
            <a:r>
              <a:rPr lang="en-US" sz="3600" dirty="0">
                <a:solidFill>
                  <a:srgbClr val="44546B"/>
                </a:solidFill>
              </a:rPr>
              <a:t>$357</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39" name="TextBox 38">
            <a:extLst>
              <a:ext uri="{FF2B5EF4-FFF2-40B4-BE49-F238E27FC236}">
                <a16:creationId xmlns:a16="http://schemas.microsoft.com/office/drawing/2014/main" id="{3BFED540-A52B-4493-83B1-8CBEDB17E636}"/>
              </a:ext>
            </a:extLst>
          </p:cNvPr>
          <p:cNvSpPr txBox="1"/>
          <p:nvPr/>
        </p:nvSpPr>
        <p:spPr>
          <a:xfrm>
            <a:off x="9302113" y="4771971"/>
            <a:ext cx="2889888" cy="1815882"/>
          </a:xfrm>
          <a:prstGeom prst="rect">
            <a:avLst/>
          </a:prstGeom>
          <a:noFill/>
        </p:spPr>
        <p:txBody>
          <a:bodyPr wrap="square" rtlCol="0">
            <a:spAutoFit/>
          </a:bodyPr>
          <a:lstStyle/>
          <a:p>
            <a:r>
              <a:rPr lang="en-US" sz="3600" dirty="0">
                <a:solidFill>
                  <a:srgbClr val="939393"/>
                </a:solidFill>
              </a:rPr>
              <a:t>$421</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57" name="TextBox 56">
            <a:extLst>
              <a:ext uri="{FF2B5EF4-FFF2-40B4-BE49-F238E27FC236}">
                <a16:creationId xmlns:a16="http://schemas.microsoft.com/office/drawing/2014/main" id="{8FA43092-7616-42F7-9838-D60F234B755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4" name="Oval 23">
            <a:extLst>
              <a:ext uri="{FF2B5EF4-FFF2-40B4-BE49-F238E27FC236}">
                <a16:creationId xmlns:a16="http://schemas.microsoft.com/office/drawing/2014/main" id="{5CA520C3-D00A-4A6B-9CC7-5CBDC3586593}"/>
              </a:ext>
            </a:extLst>
          </p:cNvPr>
          <p:cNvSpPr>
            <a:spLocks noChangeAspect="1"/>
          </p:cNvSpPr>
          <p:nvPr/>
        </p:nvSpPr>
        <p:spPr>
          <a:xfrm>
            <a:off x="7302751" y="3307955"/>
            <a:ext cx="1005807" cy="100584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41" name="Freeform 145">
            <a:extLst>
              <a:ext uri="{FF2B5EF4-FFF2-40B4-BE49-F238E27FC236}">
                <a16:creationId xmlns:a16="http://schemas.microsoft.com/office/drawing/2014/main" id="{CF3D03F0-CF11-4D56-968A-E8D649335ED0}"/>
              </a:ext>
            </a:extLst>
          </p:cNvPr>
          <p:cNvSpPr>
            <a:spLocks noEditPoints="1"/>
          </p:cNvSpPr>
          <p:nvPr/>
        </p:nvSpPr>
        <p:spPr bwMode="auto">
          <a:xfrm>
            <a:off x="7635685" y="3596615"/>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2">
              <a:lumMod val="50000"/>
            </a:schemeClr>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sp>
        <p:nvSpPr>
          <p:cNvPr id="26" name="Oval 25">
            <a:extLst>
              <a:ext uri="{FF2B5EF4-FFF2-40B4-BE49-F238E27FC236}">
                <a16:creationId xmlns:a16="http://schemas.microsoft.com/office/drawing/2014/main" id="{FFCF7EF8-2208-47B3-AACF-D22E415B57C9}"/>
              </a:ext>
            </a:extLst>
          </p:cNvPr>
          <p:cNvSpPr>
            <a:spLocks noChangeAspect="1"/>
          </p:cNvSpPr>
          <p:nvPr/>
        </p:nvSpPr>
        <p:spPr>
          <a:xfrm>
            <a:off x="9436326" y="3289796"/>
            <a:ext cx="1005807" cy="100584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45" name="Группа 379">
            <a:extLst>
              <a:ext uri="{FF2B5EF4-FFF2-40B4-BE49-F238E27FC236}">
                <a16:creationId xmlns:a16="http://schemas.microsoft.com/office/drawing/2014/main" id="{BDBF9B27-5A04-4124-9F4A-FAD689BF52C6}"/>
              </a:ext>
            </a:extLst>
          </p:cNvPr>
          <p:cNvGrpSpPr/>
          <p:nvPr/>
        </p:nvGrpSpPr>
        <p:grpSpPr>
          <a:xfrm>
            <a:off x="9673017" y="3616657"/>
            <a:ext cx="432796" cy="389252"/>
            <a:chOff x="5834063" y="3221038"/>
            <a:chExt cx="2335212" cy="2100262"/>
          </a:xfrm>
          <a:solidFill>
            <a:schemeClr val="bg2">
              <a:lumMod val="50000"/>
            </a:schemeClr>
          </a:solidFill>
          <a:effectLst/>
        </p:grpSpPr>
        <p:sp>
          <p:nvSpPr>
            <p:cNvPr id="46" name="Freeform 337">
              <a:extLst>
                <a:ext uri="{FF2B5EF4-FFF2-40B4-BE49-F238E27FC236}">
                  <a16:creationId xmlns:a16="http://schemas.microsoft.com/office/drawing/2014/main" id="{558DA82C-2F08-47C5-A02B-57428F3A36F2}"/>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7" name="Freeform 338">
              <a:extLst>
                <a:ext uri="{FF2B5EF4-FFF2-40B4-BE49-F238E27FC236}">
                  <a16:creationId xmlns:a16="http://schemas.microsoft.com/office/drawing/2014/main" id="{1807F2A2-6BA1-4AFE-8936-2ABA3F4D2694}"/>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8" name="Freeform 339">
              <a:extLst>
                <a:ext uri="{FF2B5EF4-FFF2-40B4-BE49-F238E27FC236}">
                  <a16:creationId xmlns:a16="http://schemas.microsoft.com/office/drawing/2014/main" id="{A8593D1A-01CB-48DD-A3D4-57EECD8DCA43}"/>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9" name="Freeform 340">
              <a:extLst>
                <a:ext uri="{FF2B5EF4-FFF2-40B4-BE49-F238E27FC236}">
                  <a16:creationId xmlns:a16="http://schemas.microsoft.com/office/drawing/2014/main" id="{9C72E3C0-F0AB-4824-A059-AE426FC5BF2D}"/>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22" name="Oval 21">
            <a:extLst>
              <a:ext uri="{FF2B5EF4-FFF2-40B4-BE49-F238E27FC236}">
                <a16:creationId xmlns:a16="http://schemas.microsoft.com/office/drawing/2014/main" id="{C2EA95F3-AA99-419C-B4CC-AB7416B80FBA}"/>
              </a:ext>
            </a:extLst>
          </p:cNvPr>
          <p:cNvSpPr>
            <a:spLocks noChangeAspect="1"/>
          </p:cNvSpPr>
          <p:nvPr/>
        </p:nvSpPr>
        <p:spPr>
          <a:xfrm>
            <a:off x="5147909" y="3289796"/>
            <a:ext cx="1005807" cy="100584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53" name="Группа 314">
            <a:extLst>
              <a:ext uri="{FF2B5EF4-FFF2-40B4-BE49-F238E27FC236}">
                <a16:creationId xmlns:a16="http://schemas.microsoft.com/office/drawing/2014/main" id="{9E086E26-0160-496C-B54F-6B8179C2608B}"/>
              </a:ext>
            </a:extLst>
          </p:cNvPr>
          <p:cNvGrpSpPr/>
          <p:nvPr/>
        </p:nvGrpSpPr>
        <p:grpSpPr>
          <a:xfrm>
            <a:off x="5438429" y="3593837"/>
            <a:ext cx="407827" cy="398708"/>
            <a:chOff x="5829300" y="3186113"/>
            <a:chExt cx="2555875" cy="2498725"/>
          </a:xfrm>
          <a:solidFill>
            <a:schemeClr val="bg2">
              <a:lumMod val="50000"/>
            </a:schemeClr>
          </a:solidFill>
          <a:effectLst/>
        </p:grpSpPr>
        <p:sp>
          <p:nvSpPr>
            <p:cNvPr id="54" name="Freeform 279">
              <a:extLst>
                <a:ext uri="{FF2B5EF4-FFF2-40B4-BE49-F238E27FC236}">
                  <a16:creationId xmlns:a16="http://schemas.microsoft.com/office/drawing/2014/main" id="{5E68BF6C-3387-4135-B1A8-AAE2790174BE}"/>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5" name="Freeform 280">
              <a:extLst>
                <a:ext uri="{FF2B5EF4-FFF2-40B4-BE49-F238E27FC236}">
                  <a16:creationId xmlns:a16="http://schemas.microsoft.com/office/drawing/2014/main" id="{7A76FB39-DF49-45FA-A053-123892887F6F}"/>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6" name="Freeform 281">
              <a:extLst>
                <a:ext uri="{FF2B5EF4-FFF2-40B4-BE49-F238E27FC236}">
                  <a16:creationId xmlns:a16="http://schemas.microsoft.com/office/drawing/2014/main" id="{E7F5D6F4-67E0-455B-9763-C87248171B94}"/>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5" name="Oval 14">
            <a:extLst>
              <a:ext uri="{FF2B5EF4-FFF2-40B4-BE49-F238E27FC236}">
                <a16:creationId xmlns:a16="http://schemas.microsoft.com/office/drawing/2014/main" id="{4781A29F-7118-4098-95E9-E7C126869CA7}"/>
              </a:ext>
            </a:extLst>
          </p:cNvPr>
          <p:cNvSpPr>
            <a:spLocks noChangeAspect="1"/>
          </p:cNvSpPr>
          <p:nvPr/>
        </p:nvSpPr>
        <p:spPr>
          <a:xfrm>
            <a:off x="3024966" y="3307956"/>
            <a:ext cx="1005807" cy="100584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50" name="Группа 298">
            <a:extLst>
              <a:ext uri="{FF2B5EF4-FFF2-40B4-BE49-F238E27FC236}">
                <a16:creationId xmlns:a16="http://schemas.microsoft.com/office/drawing/2014/main" id="{C3609EDF-8669-4C93-8F1A-3920389A8D2A}"/>
              </a:ext>
            </a:extLst>
          </p:cNvPr>
          <p:cNvGrpSpPr/>
          <p:nvPr/>
        </p:nvGrpSpPr>
        <p:grpSpPr>
          <a:xfrm>
            <a:off x="3325844" y="3616657"/>
            <a:ext cx="393416" cy="391274"/>
            <a:chOff x="5848350" y="3192463"/>
            <a:chExt cx="2041525" cy="2030413"/>
          </a:xfrm>
          <a:solidFill>
            <a:schemeClr val="bg2">
              <a:lumMod val="50000"/>
            </a:schemeClr>
          </a:solidFill>
          <a:effectLst/>
        </p:grpSpPr>
        <p:sp>
          <p:nvSpPr>
            <p:cNvPr id="51" name="Freeform 266">
              <a:extLst>
                <a:ext uri="{FF2B5EF4-FFF2-40B4-BE49-F238E27FC236}">
                  <a16:creationId xmlns:a16="http://schemas.microsoft.com/office/drawing/2014/main" id="{63F1AF47-0865-4DBE-95BD-0D7131904290}"/>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2" name="Freeform 267">
              <a:extLst>
                <a:ext uri="{FF2B5EF4-FFF2-40B4-BE49-F238E27FC236}">
                  <a16:creationId xmlns:a16="http://schemas.microsoft.com/office/drawing/2014/main" id="{67FF4C84-DEB3-4ED8-8056-16F620ED3B4A}"/>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0" name="Oval 9">
            <a:extLst>
              <a:ext uri="{FF2B5EF4-FFF2-40B4-BE49-F238E27FC236}">
                <a16:creationId xmlns:a16="http://schemas.microsoft.com/office/drawing/2014/main" id="{6E3FC510-AF59-4F40-B481-1027BB3EA258}"/>
              </a:ext>
            </a:extLst>
          </p:cNvPr>
          <p:cNvSpPr>
            <a:spLocks noChangeAspect="1"/>
          </p:cNvSpPr>
          <p:nvPr/>
        </p:nvSpPr>
        <p:spPr>
          <a:xfrm>
            <a:off x="891390" y="3289797"/>
            <a:ext cx="1005807" cy="100584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42" name="Группа 365">
            <a:extLst>
              <a:ext uri="{FF2B5EF4-FFF2-40B4-BE49-F238E27FC236}">
                <a16:creationId xmlns:a16="http://schemas.microsoft.com/office/drawing/2014/main" id="{8DA3C321-BC4F-4BE6-AABB-387EE491E106}"/>
              </a:ext>
            </a:extLst>
          </p:cNvPr>
          <p:cNvGrpSpPr/>
          <p:nvPr/>
        </p:nvGrpSpPr>
        <p:grpSpPr>
          <a:xfrm>
            <a:off x="1127735" y="3595660"/>
            <a:ext cx="471981" cy="394107"/>
            <a:chOff x="5824538" y="3263900"/>
            <a:chExt cx="3636963" cy="3036887"/>
          </a:xfrm>
          <a:solidFill>
            <a:schemeClr val="bg2">
              <a:lumMod val="50000"/>
            </a:schemeClr>
          </a:solidFill>
          <a:effectLst/>
        </p:grpSpPr>
        <p:sp>
          <p:nvSpPr>
            <p:cNvPr id="43" name="Freeform 326">
              <a:extLst>
                <a:ext uri="{FF2B5EF4-FFF2-40B4-BE49-F238E27FC236}">
                  <a16:creationId xmlns:a16="http://schemas.microsoft.com/office/drawing/2014/main" id="{A0D390C6-D837-4428-AD05-675E0D982680}"/>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327">
              <a:extLst>
                <a:ext uri="{FF2B5EF4-FFF2-40B4-BE49-F238E27FC236}">
                  <a16:creationId xmlns:a16="http://schemas.microsoft.com/office/drawing/2014/main" id="{EACB172D-89EE-40F9-A561-B9B29AF3641D}"/>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40" name="Picture 39">
            <a:hlinkClick r:id="rId2"/>
            <a:extLst>
              <a:ext uri="{FF2B5EF4-FFF2-40B4-BE49-F238E27FC236}">
                <a16:creationId xmlns:a16="http://schemas.microsoft.com/office/drawing/2014/main" id="{DD3A6AEB-C367-4E61-9AD6-F1672AB880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7921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500"/>
                                        <p:tgtEl>
                                          <p:spTgt spid="5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5"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000"/>
                                        <p:tgtEl>
                                          <p:spTgt spid="10"/>
                                        </p:tgtEl>
                                      </p:cBhvr>
                                    </p:animEffect>
                                    <p:anim calcmode="lin" valueType="num">
                                      <p:cBhvr>
                                        <p:cTn id="18" dur="2000" fill="hold"/>
                                        <p:tgtEl>
                                          <p:spTgt spid="10"/>
                                        </p:tgtEl>
                                        <p:attrNameLst>
                                          <p:attrName>ppt_w</p:attrName>
                                        </p:attrNameLst>
                                      </p:cBhvr>
                                      <p:tavLst>
                                        <p:tav tm="0" fmla="#ppt_w*sin(2.5*pi*$)">
                                          <p:val>
                                            <p:fltVal val="0"/>
                                          </p:val>
                                        </p:tav>
                                        <p:tav tm="100000">
                                          <p:val>
                                            <p:fltVal val="1"/>
                                          </p:val>
                                        </p:tav>
                                      </p:tavLst>
                                    </p:anim>
                                    <p:anim calcmode="lin" valueType="num">
                                      <p:cBhvr>
                                        <p:cTn id="19" dur="2000" fill="hold"/>
                                        <p:tgtEl>
                                          <p:spTgt spid="10"/>
                                        </p:tgtEl>
                                        <p:attrNameLst>
                                          <p:attrName>ppt_h</p:attrName>
                                        </p:attrNameLst>
                                      </p:cBhvr>
                                      <p:tavLst>
                                        <p:tav tm="0">
                                          <p:val>
                                            <p:strVal val="#ppt_h"/>
                                          </p:val>
                                        </p:tav>
                                        <p:tav tm="100000">
                                          <p:val>
                                            <p:strVal val="#ppt_h"/>
                                          </p:val>
                                        </p:tav>
                                      </p:tavLst>
                                    </p:anim>
                                  </p:childTnLst>
                                </p:cTn>
                              </p:par>
                              <p:par>
                                <p:cTn id="20" presetID="45" presetClass="entr" presetSubtype="0"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2000"/>
                                        <p:tgtEl>
                                          <p:spTgt spid="15"/>
                                        </p:tgtEl>
                                      </p:cBhvr>
                                    </p:animEffect>
                                    <p:anim calcmode="lin" valueType="num">
                                      <p:cBhvr>
                                        <p:cTn id="23" dur="2000" fill="hold"/>
                                        <p:tgtEl>
                                          <p:spTgt spid="15"/>
                                        </p:tgtEl>
                                        <p:attrNameLst>
                                          <p:attrName>ppt_w</p:attrName>
                                        </p:attrNameLst>
                                      </p:cBhvr>
                                      <p:tavLst>
                                        <p:tav tm="0" fmla="#ppt_w*sin(2.5*pi*$)">
                                          <p:val>
                                            <p:fltVal val="0"/>
                                          </p:val>
                                        </p:tav>
                                        <p:tav tm="100000">
                                          <p:val>
                                            <p:fltVal val="1"/>
                                          </p:val>
                                        </p:tav>
                                      </p:tavLst>
                                    </p:anim>
                                    <p:anim calcmode="lin" valueType="num">
                                      <p:cBhvr>
                                        <p:cTn id="24" dur="2000" fill="hold"/>
                                        <p:tgtEl>
                                          <p:spTgt spid="15"/>
                                        </p:tgtEl>
                                        <p:attrNameLst>
                                          <p:attrName>ppt_h</p:attrName>
                                        </p:attrNameLst>
                                      </p:cBhvr>
                                      <p:tavLst>
                                        <p:tav tm="0">
                                          <p:val>
                                            <p:strVal val="#ppt_h"/>
                                          </p:val>
                                        </p:tav>
                                        <p:tav tm="100000">
                                          <p:val>
                                            <p:strVal val="#ppt_h"/>
                                          </p:val>
                                        </p:tav>
                                      </p:tavLst>
                                    </p:anim>
                                  </p:childTnLst>
                                </p:cTn>
                              </p:par>
                              <p:par>
                                <p:cTn id="25" presetID="45"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2000"/>
                                        <p:tgtEl>
                                          <p:spTgt spid="22"/>
                                        </p:tgtEl>
                                      </p:cBhvr>
                                    </p:animEffect>
                                    <p:anim calcmode="lin" valueType="num">
                                      <p:cBhvr>
                                        <p:cTn id="28" dur="2000" fill="hold"/>
                                        <p:tgtEl>
                                          <p:spTgt spid="22"/>
                                        </p:tgtEl>
                                        <p:attrNameLst>
                                          <p:attrName>ppt_w</p:attrName>
                                        </p:attrNameLst>
                                      </p:cBhvr>
                                      <p:tavLst>
                                        <p:tav tm="0" fmla="#ppt_w*sin(2.5*pi*$)">
                                          <p:val>
                                            <p:fltVal val="0"/>
                                          </p:val>
                                        </p:tav>
                                        <p:tav tm="100000">
                                          <p:val>
                                            <p:fltVal val="1"/>
                                          </p:val>
                                        </p:tav>
                                      </p:tavLst>
                                    </p:anim>
                                    <p:anim calcmode="lin" valueType="num">
                                      <p:cBhvr>
                                        <p:cTn id="29" dur="2000" fill="hold"/>
                                        <p:tgtEl>
                                          <p:spTgt spid="22"/>
                                        </p:tgtEl>
                                        <p:attrNameLst>
                                          <p:attrName>ppt_h</p:attrName>
                                        </p:attrNameLst>
                                      </p:cBhvr>
                                      <p:tavLst>
                                        <p:tav tm="0">
                                          <p:val>
                                            <p:strVal val="#ppt_h"/>
                                          </p:val>
                                        </p:tav>
                                        <p:tav tm="100000">
                                          <p:val>
                                            <p:strVal val="#ppt_h"/>
                                          </p:val>
                                        </p:tav>
                                      </p:tavLst>
                                    </p:anim>
                                  </p:childTnLst>
                                </p:cTn>
                              </p:par>
                              <p:par>
                                <p:cTn id="30" presetID="45" presetClass="entr" presetSubtype="0" fill="hold" grpId="0" nodeType="with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2000"/>
                                        <p:tgtEl>
                                          <p:spTgt spid="24"/>
                                        </p:tgtEl>
                                      </p:cBhvr>
                                    </p:animEffect>
                                    <p:anim calcmode="lin" valueType="num">
                                      <p:cBhvr>
                                        <p:cTn id="33" dur="2000" fill="hold"/>
                                        <p:tgtEl>
                                          <p:spTgt spid="24"/>
                                        </p:tgtEl>
                                        <p:attrNameLst>
                                          <p:attrName>ppt_w</p:attrName>
                                        </p:attrNameLst>
                                      </p:cBhvr>
                                      <p:tavLst>
                                        <p:tav tm="0" fmla="#ppt_w*sin(2.5*pi*$)">
                                          <p:val>
                                            <p:fltVal val="0"/>
                                          </p:val>
                                        </p:tav>
                                        <p:tav tm="100000">
                                          <p:val>
                                            <p:fltVal val="1"/>
                                          </p:val>
                                        </p:tav>
                                      </p:tavLst>
                                    </p:anim>
                                    <p:anim calcmode="lin" valueType="num">
                                      <p:cBhvr>
                                        <p:cTn id="34" dur="2000" fill="hold"/>
                                        <p:tgtEl>
                                          <p:spTgt spid="24"/>
                                        </p:tgtEl>
                                        <p:attrNameLst>
                                          <p:attrName>ppt_h</p:attrName>
                                        </p:attrNameLst>
                                      </p:cBhvr>
                                      <p:tavLst>
                                        <p:tav tm="0">
                                          <p:val>
                                            <p:strVal val="#ppt_h"/>
                                          </p:val>
                                        </p:tav>
                                        <p:tav tm="100000">
                                          <p:val>
                                            <p:strVal val="#ppt_h"/>
                                          </p:val>
                                        </p:tav>
                                      </p:tavLst>
                                    </p:anim>
                                  </p:childTnLst>
                                </p:cTn>
                              </p:par>
                              <p:par>
                                <p:cTn id="35" presetID="45"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2000"/>
                                        <p:tgtEl>
                                          <p:spTgt spid="26"/>
                                        </p:tgtEl>
                                      </p:cBhvr>
                                    </p:animEffect>
                                    <p:anim calcmode="lin" valueType="num">
                                      <p:cBhvr>
                                        <p:cTn id="38" dur="2000" fill="hold"/>
                                        <p:tgtEl>
                                          <p:spTgt spid="26"/>
                                        </p:tgtEl>
                                        <p:attrNameLst>
                                          <p:attrName>ppt_w</p:attrName>
                                        </p:attrNameLst>
                                      </p:cBhvr>
                                      <p:tavLst>
                                        <p:tav tm="0" fmla="#ppt_w*sin(2.5*pi*$)">
                                          <p:val>
                                            <p:fltVal val="0"/>
                                          </p:val>
                                        </p:tav>
                                        <p:tav tm="100000">
                                          <p:val>
                                            <p:fltVal val="1"/>
                                          </p:val>
                                        </p:tav>
                                      </p:tavLst>
                                    </p:anim>
                                    <p:anim calcmode="lin" valueType="num">
                                      <p:cBhvr>
                                        <p:cTn id="39" dur="2000" fill="hold"/>
                                        <p:tgtEl>
                                          <p:spTgt spid="26"/>
                                        </p:tgtEl>
                                        <p:attrNameLst>
                                          <p:attrName>ppt_h</p:attrName>
                                        </p:attrNameLst>
                                      </p:cBhvr>
                                      <p:tavLst>
                                        <p:tav tm="0">
                                          <p:val>
                                            <p:strVal val="#ppt_h"/>
                                          </p:val>
                                        </p:tav>
                                        <p:tav tm="100000">
                                          <p:val>
                                            <p:strVal val="#ppt_h"/>
                                          </p:val>
                                        </p:tav>
                                      </p:tavLst>
                                    </p:anim>
                                  </p:childTnLst>
                                </p:cTn>
                              </p:par>
                            </p:childTnLst>
                          </p:cTn>
                        </p:par>
                        <p:par>
                          <p:cTn id="40" fill="hold">
                            <p:stCondLst>
                              <p:cond delay="3500"/>
                            </p:stCondLst>
                            <p:childTnLst>
                              <p:par>
                                <p:cTn id="41" presetID="53" presetClass="entr" presetSubtype="16" fill="hold" nodeType="afterEffect">
                                  <p:stCondLst>
                                    <p:cond delay="0"/>
                                  </p:stCondLst>
                                  <p:childTnLst>
                                    <p:set>
                                      <p:cBhvr>
                                        <p:cTn id="42" dur="1" fill="hold">
                                          <p:stCondLst>
                                            <p:cond delay="0"/>
                                          </p:stCondLst>
                                        </p:cTn>
                                        <p:tgtEl>
                                          <p:spTgt spid="42"/>
                                        </p:tgtEl>
                                        <p:attrNameLst>
                                          <p:attrName>style.visibility</p:attrName>
                                        </p:attrNameLst>
                                      </p:cBhvr>
                                      <p:to>
                                        <p:strVal val="visible"/>
                                      </p:to>
                                    </p:set>
                                    <p:anim calcmode="lin" valueType="num">
                                      <p:cBhvr>
                                        <p:cTn id="43" dur="500" fill="hold"/>
                                        <p:tgtEl>
                                          <p:spTgt spid="42"/>
                                        </p:tgtEl>
                                        <p:attrNameLst>
                                          <p:attrName>ppt_w</p:attrName>
                                        </p:attrNameLst>
                                      </p:cBhvr>
                                      <p:tavLst>
                                        <p:tav tm="0">
                                          <p:val>
                                            <p:fltVal val="0"/>
                                          </p:val>
                                        </p:tav>
                                        <p:tav tm="100000">
                                          <p:val>
                                            <p:strVal val="#ppt_w"/>
                                          </p:val>
                                        </p:tav>
                                      </p:tavLst>
                                    </p:anim>
                                    <p:anim calcmode="lin" valueType="num">
                                      <p:cBhvr>
                                        <p:cTn id="44" dur="500" fill="hold"/>
                                        <p:tgtEl>
                                          <p:spTgt spid="42"/>
                                        </p:tgtEl>
                                        <p:attrNameLst>
                                          <p:attrName>ppt_h</p:attrName>
                                        </p:attrNameLst>
                                      </p:cBhvr>
                                      <p:tavLst>
                                        <p:tav tm="0">
                                          <p:val>
                                            <p:fltVal val="0"/>
                                          </p:val>
                                        </p:tav>
                                        <p:tav tm="100000">
                                          <p:val>
                                            <p:strVal val="#ppt_h"/>
                                          </p:val>
                                        </p:tav>
                                      </p:tavLst>
                                    </p:anim>
                                    <p:animEffect transition="in" filter="fade">
                                      <p:cBhvr>
                                        <p:cTn id="45" dur="500"/>
                                        <p:tgtEl>
                                          <p:spTgt spid="42"/>
                                        </p:tgtEl>
                                      </p:cBhvr>
                                    </p:animEffect>
                                  </p:childTnLst>
                                </p:cTn>
                              </p:par>
                            </p:childTnLst>
                          </p:cTn>
                        </p:par>
                        <p:par>
                          <p:cTn id="46" fill="hold">
                            <p:stCondLst>
                              <p:cond delay="4000"/>
                            </p:stCondLst>
                            <p:childTnLst>
                              <p:par>
                                <p:cTn id="47" presetID="22" presetClass="entr" presetSubtype="1"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up)">
                                      <p:cBhvr>
                                        <p:cTn id="49" dur="500"/>
                                        <p:tgtEl>
                                          <p:spTgt spid="14"/>
                                        </p:tgtEl>
                                      </p:cBhvr>
                                    </p:animEffect>
                                  </p:childTnLst>
                                </p:cTn>
                              </p:par>
                            </p:childTnLst>
                          </p:cTn>
                        </p:par>
                        <p:par>
                          <p:cTn id="50" fill="hold">
                            <p:stCondLst>
                              <p:cond delay="4500"/>
                            </p:stCondLst>
                            <p:childTnLst>
                              <p:par>
                                <p:cTn id="51" presetID="22" presetClass="entr" presetSubtype="1" fill="hold"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wipe(up)">
                                      <p:cBhvr>
                                        <p:cTn id="53" dur="500"/>
                                        <p:tgtEl>
                                          <p:spTgt spid="32"/>
                                        </p:tgtEl>
                                      </p:cBhvr>
                                    </p:animEffect>
                                  </p:childTnLst>
                                </p:cTn>
                              </p:par>
                            </p:childTnLst>
                          </p:cTn>
                        </p:par>
                        <p:par>
                          <p:cTn id="54" fill="hold">
                            <p:stCondLst>
                              <p:cond delay="5000"/>
                            </p:stCondLst>
                            <p:childTnLst>
                              <p:par>
                                <p:cTn id="55" presetID="42" presetClass="entr" presetSubtype="0" fill="hold" grpId="0" nodeType="afterEffect">
                                  <p:stCondLst>
                                    <p:cond delay="0"/>
                                  </p:stCondLst>
                                  <p:childTnLst>
                                    <p:set>
                                      <p:cBhvr>
                                        <p:cTn id="56" dur="1" fill="hold">
                                          <p:stCondLst>
                                            <p:cond delay="0"/>
                                          </p:stCondLst>
                                        </p:cTn>
                                        <p:tgtEl>
                                          <p:spTgt spid="35"/>
                                        </p:tgtEl>
                                        <p:attrNameLst>
                                          <p:attrName>style.visibility</p:attrName>
                                        </p:attrNameLst>
                                      </p:cBhvr>
                                      <p:to>
                                        <p:strVal val="visible"/>
                                      </p:to>
                                    </p:set>
                                    <p:animEffect transition="in" filter="fade">
                                      <p:cBhvr>
                                        <p:cTn id="57" dur="1000"/>
                                        <p:tgtEl>
                                          <p:spTgt spid="35"/>
                                        </p:tgtEl>
                                      </p:cBhvr>
                                    </p:animEffect>
                                    <p:anim calcmode="lin" valueType="num">
                                      <p:cBhvr>
                                        <p:cTn id="58" dur="1000" fill="hold"/>
                                        <p:tgtEl>
                                          <p:spTgt spid="35"/>
                                        </p:tgtEl>
                                        <p:attrNameLst>
                                          <p:attrName>ppt_x</p:attrName>
                                        </p:attrNameLst>
                                      </p:cBhvr>
                                      <p:tavLst>
                                        <p:tav tm="0">
                                          <p:val>
                                            <p:strVal val="#ppt_x"/>
                                          </p:val>
                                        </p:tav>
                                        <p:tav tm="100000">
                                          <p:val>
                                            <p:strVal val="#ppt_x"/>
                                          </p:val>
                                        </p:tav>
                                      </p:tavLst>
                                    </p:anim>
                                    <p:anim calcmode="lin" valueType="num">
                                      <p:cBhvr>
                                        <p:cTn id="59" dur="1000" fill="hold"/>
                                        <p:tgtEl>
                                          <p:spTgt spid="35"/>
                                        </p:tgtEl>
                                        <p:attrNameLst>
                                          <p:attrName>ppt_y</p:attrName>
                                        </p:attrNameLst>
                                      </p:cBhvr>
                                      <p:tavLst>
                                        <p:tav tm="0">
                                          <p:val>
                                            <p:strVal val="#ppt_y+.1"/>
                                          </p:val>
                                        </p:tav>
                                        <p:tav tm="100000">
                                          <p:val>
                                            <p:strVal val="#ppt_y"/>
                                          </p:val>
                                        </p:tav>
                                      </p:tavLst>
                                    </p:anim>
                                  </p:childTnLst>
                                </p:cTn>
                              </p:par>
                            </p:childTnLst>
                          </p:cTn>
                        </p:par>
                        <p:par>
                          <p:cTn id="60" fill="hold">
                            <p:stCondLst>
                              <p:cond delay="6000"/>
                            </p:stCondLst>
                            <p:childTnLst>
                              <p:par>
                                <p:cTn id="61" presetID="53" presetClass="entr" presetSubtype="16" fill="hold" nodeType="afterEffect">
                                  <p:stCondLst>
                                    <p:cond delay="0"/>
                                  </p:stCondLst>
                                  <p:childTnLst>
                                    <p:set>
                                      <p:cBhvr>
                                        <p:cTn id="62" dur="1" fill="hold">
                                          <p:stCondLst>
                                            <p:cond delay="0"/>
                                          </p:stCondLst>
                                        </p:cTn>
                                        <p:tgtEl>
                                          <p:spTgt spid="50"/>
                                        </p:tgtEl>
                                        <p:attrNameLst>
                                          <p:attrName>style.visibility</p:attrName>
                                        </p:attrNameLst>
                                      </p:cBhvr>
                                      <p:to>
                                        <p:strVal val="visible"/>
                                      </p:to>
                                    </p:set>
                                    <p:anim calcmode="lin" valueType="num">
                                      <p:cBhvr>
                                        <p:cTn id="63" dur="500" fill="hold"/>
                                        <p:tgtEl>
                                          <p:spTgt spid="50"/>
                                        </p:tgtEl>
                                        <p:attrNameLst>
                                          <p:attrName>ppt_w</p:attrName>
                                        </p:attrNameLst>
                                      </p:cBhvr>
                                      <p:tavLst>
                                        <p:tav tm="0">
                                          <p:val>
                                            <p:fltVal val="0"/>
                                          </p:val>
                                        </p:tav>
                                        <p:tav tm="100000">
                                          <p:val>
                                            <p:strVal val="#ppt_w"/>
                                          </p:val>
                                        </p:tav>
                                      </p:tavLst>
                                    </p:anim>
                                    <p:anim calcmode="lin" valueType="num">
                                      <p:cBhvr>
                                        <p:cTn id="64" dur="500" fill="hold"/>
                                        <p:tgtEl>
                                          <p:spTgt spid="50"/>
                                        </p:tgtEl>
                                        <p:attrNameLst>
                                          <p:attrName>ppt_h</p:attrName>
                                        </p:attrNameLst>
                                      </p:cBhvr>
                                      <p:tavLst>
                                        <p:tav tm="0">
                                          <p:val>
                                            <p:fltVal val="0"/>
                                          </p:val>
                                        </p:tav>
                                        <p:tav tm="100000">
                                          <p:val>
                                            <p:strVal val="#ppt_h"/>
                                          </p:val>
                                        </p:tav>
                                      </p:tavLst>
                                    </p:anim>
                                    <p:animEffect transition="in" filter="fade">
                                      <p:cBhvr>
                                        <p:cTn id="65" dur="500"/>
                                        <p:tgtEl>
                                          <p:spTgt spid="50"/>
                                        </p:tgtEl>
                                      </p:cBhvr>
                                    </p:animEffect>
                                  </p:childTnLst>
                                </p:cTn>
                              </p:par>
                            </p:childTnLst>
                          </p:cTn>
                        </p:par>
                        <p:par>
                          <p:cTn id="66" fill="hold">
                            <p:stCondLst>
                              <p:cond delay="6500"/>
                            </p:stCondLst>
                            <p:childTnLst>
                              <p:par>
                                <p:cTn id="67" presetID="22" presetClass="entr" presetSubtype="4" fill="hold" grpId="0" nodeType="afterEffect">
                                  <p:stCondLst>
                                    <p:cond delay="0"/>
                                  </p:stCondLst>
                                  <p:childTnLst>
                                    <p:set>
                                      <p:cBhvr>
                                        <p:cTn id="68" dur="1" fill="hold">
                                          <p:stCondLst>
                                            <p:cond delay="0"/>
                                          </p:stCondLst>
                                        </p:cTn>
                                        <p:tgtEl>
                                          <p:spTgt spid="16"/>
                                        </p:tgtEl>
                                        <p:attrNameLst>
                                          <p:attrName>style.visibility</p:attrName>
                                        </p:attrNameLst>
                                      </p:cBhvr>
                                      <p:to>
                                        <p:strVal val="visible"/>
                                      </p:to>
                                    </p:set>
                                    <p:animEffect transition="in" filter="wipe(down)">
                                      <p:cBhvr>
                                        <p:cTn id="69" dur="500"/>
                                        <p:tgtEl>
                                          <p:spTgt spid="16"/>
                                        </p:tgtEl>
                                      </p:cBhvr>
                                    </p:animEffect>
                                  </p:childTnLst>
                                </p:cTn>
                              </p:par>
                            </p:childTnLst>
                          </p:cTn>
                        </p:par>
                        <p:par>
                          <p:cTn id="70" fill="hold">
                            <p:stCondLst>
                              <p:cond delay="7000"/>
                            </p:stCondLst>
                            <p:childTnLst>
                              <p:par>
                                <p:cTn id="71" presetID="22" presetClass="entr" presetSubtype="4" fill="hold" nodeType="after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wipe(down)">
                                      <p:cBhvr>
                                        <p:cTn id="73" dur="500"/>
                                        <p:tgtEl>
                                          <p:spTgt spid="28"/>
                                        </p:tgtEl>
                                      </p:cBhvr>
                                    </p:animEffect>
                                  </p:childTnLst>
                                </p:cTn>
                              </p:par>
                            </p:childTnLst>
                          </p:cTn>
                        </p:par>
                        <p:par>
                          <p:cTn id="74" fill="hold">
                            <p:stCondLst>
                              <p:cond delay="7500"/>
                            </p:stCondLst>
                            <p:childTnLst>
                              <p:par>
                                <p:cTn id="75" presetID="42" presetClass="entr" presetSubtype="0" fill="hold" grpId="0" nodeType="afterEffect">
                                  <p:stCondLst>
                                    <p:cond delay="0"/>
                                  </p:stCondLst>
                                  <p:childTnLst>
                                    <p:set>
                                      <p:cBhvr>
                                        <p:cTn id="76" dur="1" fill="hold">
                                          <p:stCondLst>
                                            <p:cond delay="0"/>
                                          </p:stCondLst>
                                        </p:cTn>
                                        <p:tgtEl>
                                          <p:spTgt spid="36"/>
                                        </p:tgtEl>
                                        <p:attrNameLst>
                                          <p:attrName>style.visibility</p:attrName>
                                        </p:attrNameLst>
                                      </p:cBhvr>
                                      <p:to>
                                        <p:strVal val="visible"/>
                                      </p:to>
                                    </p:set>
                                    <p:animEffect transition="in" filter="fade">
                                      <p:cBhvr>
                                        <p:cTn id="77" dur="1000"/>
                                        <p:tgtEl>
                                          <p:spTgt spid="36"/>
                                        </p:tgtEl>
                                      </p:cBhvr>
                                    </p:animEffect>
                                    <p:anim calcmode="lin" valueType="num">
                                      <p:cBhvr>
                                        <p:cTn id="78" dur="1000" fill="hold"/>
                                        <p:tgtEl>
                                          <p:spTgt spid="36"/>
                                        </p:tgtEl>
                                        <p:attrNameLst>
                                          <p:attrName>ppt_x</p:attrName>
                                        </p:attrNameLst>
                                      </p:cBhvr>
                                      <p:tavLst>
                                        <p:tav tm="0">
                                          <p:val>
                                            <p:strVal val="#ppt_x"/>
                                          </p:val>
                                        </p:tav>
                                        <p:tav tm="100000">
                                          <p:val>
                                            <p:strVal val="#ppt_x"/>
                                          </p:val>
                                        </p:tav>
                                      </p:tavLst>
                                    </p:anim>
                                    <p:anim calcmode="lin" valueType="num">
                                      <p:cBhvr>
                                        <p:cTn id="79" dur="1000" fill="hold"/>
                                        <p:tgtEl>
                                          <p:spTgt spid="36"/>
                                        </p:tgtEl>
                                        <p:attrNameLst>
                                          <p:attrName>ppt_y</p:attrName>
                                        </p:attrNameLst>
                                      </p:cBhvr>
                                      <p:tavLst>
                                        <p:tav tm="0">
                                          <p:val>
                                            <p:strVal val="#ppt_y+.1"/>
                                          </p:val>
                                        </p:tav>
                                        <p:tav tm="100000">
                                          <p:val>
                                            <p:strVal val="#ppt_y"/>
                                          </p:val>
                                        </p:tav>
                                      </p:tavLst>
                                    </p:anim>
                                  </p:childTnLst>
                                </p:cTn>
                              </p:par>
                            </p:childTnLst>
                          </p:cTn>
                        </p:par>
                        <p:par>
                          <p:cTn id="80" fill="hold">
                            <p:stCondLst>
                              <p:cond delay="8500"/>
                            </p:stCondLst>
                            <p:childTnLst>
                              <p:par>
                                <p:cTn id="81" presetID="53" presetClass="entr" presetSubtype="16" fill="hold" nodeType="afterEffect">
                                  <p:stCondLst>
                                    <p:cond delay="0"/>
                                  </p:stCondLst>
                                  <p:childTnLst>
                                    <p:set>
                                      <p:cBhvr>
                                        <p:cTn id="82" dur="1" fill="hold">
                                          <p:stCondLst>
                                            <p:cond delay="0"/>
                                          </p:stCondLst>
                                        </p:cTn>
                                        <p:tgtEl>
                                          <p:spTgt spid="53"/>
                                        </p:tgtEl>
                                        <p:attrNameLst>
                                          <p:attrName>style.visibility</p:attrName>
                                        </p:attrNameLst>
                                      </p:cBhvr>
                                      <p:to>
                                        <p:strVal val="visible"/>
                                      </p:to>
                                    </p:set>
                                    <p:anim calcmode="lin" valueType="num">
                                      <p:cBhvr>
                                        <p:cTn id="83" dur="500" fill="hold"/>
                                        <p:tgtEl>
                                          <p:spTgt spid="53"/>
                                        </p:tgtEl>
                                        <p:attrNameLst>
                                          <p:attrName>ppt_w</p:attrName>
                                        </p:attrNameLst>
                                      </p:cBhvr>
                                      <p:tavLst>
                                        <p:tav tm="0">
                                          <p:val>
                                            <p:fltVal val="0"/>
                                          </p:val>
                                        </p:tav>
                                        <p:tav tm="100000">
                                          <p:val>
                                            <p:strVal val="#ppt_w"/>
                                          </p:val>
                                        </p:tav>
                                      </p:tavLst>
                                    </p:anim>
                                    <p:anim calcmode="lin" valueType="num">
                                      <p:cBhvr>
                                        <p:cTn id="84" dur="500" fill="hold"/>
                                        <p:tgtEl>
                                          <p:spTgt spid="53"/>
                                        </p:tgtEl>
                                        <p:attrNameLst>
                                          <p:attrName>ppt_h</p:attrName>
                                        </p:attrNameLst>
                                      </p:cBhvr>
                                      <p:tavLst>
                                        <p:tav tm="0">
                                          <p:val>
                                            <p:fltVal val="0"/>
                                          </p:val>
                                        </p:tav>
                                        <p:tav tm="100000">
                                          <p:val>
                                            <p:strVal val="#ppt_h"/>
                                          </p:val>
                                        </p:tav>
                                      </p:tavLst>
                                    </p:anim>
                                    <p:animEffect transition="in" filter="fade">
                                      <p:cBhvr>
                                        <p:cTn id="85" dur="500"/>
                                        <p:tgtEl>
                                          <p:spTgt spid="53"/>
                                        </p:tgtEl>
                                      </p:cBhvr>
                                    </p:animEffect>
                                  </p:childTnLst>
                                </p:cTn>
                              </p:par>
                            </p:childTnLst>
                          </p:cTn>
                        </p:par>
                        <p:par>
                          <p:cTn id="86" fill="hold">
                            <p:stCondLst>
                              <p:cond delay="9000"/>
                            </p:stCondLst>
                            <p:childTnLst>
                              <p:par>
                                <p:cTn id="87" presetID="22" presetClass="entr" presetSubtype="1" fill="hold" grpId="0" nodeType="after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wipe(up)">
                                      <p:cBhvr>
                                        <p:cTn id="89" dur="500"/>
                                        <p:tgtEl>
                                          <p:spTgt spid="23"/>
                                        </p:tgtEl>
                                      </p:cBhvr>
                                    </p:animEffect>
                                  </p:childTnLst>
                                </p:cTn>
                              </p:par>
                            </p:childTnLst>
                          </p:cTn>
                        </p:par>
                        <p:par>
                          <p:cTn id="90" fill="hold">
                            <p:stCondLst>
                              <p:cond delay="9500"/>
                            </p:stCondLst>
                            <p:childTnLst>
                              <p:par>
                                <p:cTn id="91" presetID="22" presetClass="entr" presetSubtype="1" fill="hold" nodeType="afterEffect">
                                  <p:stCondLst>
                                    <p:cond delay="0"/>
                                  </p:stCondLst>
                                  <p:childTnLst>
                                    <p:set>
                                      <p:cBhvr>
                                        <p:cTn id="92" dur="1" fill="hold">
                                          <p:stCondLst>
                                            <p:cond delay="0"/>
                                          </p:stCondLst>
                                        </p:cTn>
                                        <p:tgtEl>
                                          <p:spTgt spid="33"/>
                                        </p:tgtEl>
                                        <p:attrNameLst>
                                          <p:attrName>style.visibility</p:attrName>
                                        </p:attrNameLst>
                                      </p:cBhvr>
                                      <p:to>
                                        <p:strVal val="visible"/>
                                      </p:to>
                                    </p:set>
                                    <p:animEffect transition="in" filter="wipe(up)">
                                      <p:cBhvr>
                                        <p:cTn id="93" dur="500"/>
                                        <p:tgtEl>
                                          <p:spTgt spid="33"/>
                                        </p:tgtEl>
                                      </p:cBhvr>
                                    </p:animEffect>
                                  </p:childTnLst>
                                </p:cTn>
                              </p:par>
                            </p:childTnLst>
                          </p:cTn>
                        </p:par>
                        <p:par>
                          <p:cTn id="94" fill="hold">
                            <p:stCondLst>
                              <p:cond delay="10000"/>
                            </p:stCondLst>
                            <p:childTnLst>
                              <p:par>
                                <p:cTn id="95" presetID="42" presetClass="entr" presetSubtype="0" fill="hold" grpId="0" nodeType="afterEffect">
                                  <p:stCondLst>
                                    <p:cond delay="0"/>
                                  </p:stCondLst>
                                  <p:childTnLst>
                                    <p:set>
                                      <p:cBhvr>
                                        <p:cTn id="96" dur="1" fill="hold">
                                          <p:stCondLst>
                                            <p:cond delay="0"/>
                                          </p:stCondLst>
                                        </p:cTn>
                                        <p:tgtEl>
                                          <p:spTgt spid="38"/>
                                        </p:tgtEl>
                                        <p:attrNameLst>
                                          <p:attrName>style.visibility</p:attrName>
                                        </p:attrNameLst>
                                      </p:cBhvr>
                                      <p:to>
                                        <p:strVal val="visible"/>
                                      </p:to>
                                    </p:set>
                                    <p:animEffect transition="in" filter="fade">
                                      <p:cBhvr>
                                        <p:cTn id="97" dur="1000"/>
                                        <p:tgtEl>
                                          <p:spTgt spid="38"/>
                                        </p:tgtEl>
                                      </p:cBhvr>
                                    </p:animEffect>
                                    <p:anim calcmode="lin" valueType="num">
                                      <p:cBhvr>
                                        <p:cTn id="98" dur="1000" fill="hold"/>
                                        <p:tgtEl>
                                          <p:spTgt spid="38"/>
                                        </p:tgtEl>
                                        <p:attrNameLst>
                                          <p:attrName>ppt_x</p:attrName>
                                        </p:attrNameLst>
                                      </p:cBhvr>
                                      <p:tavLst>
                                        <p:tav tm="0">
                                          <p:val>
                                            <p:strVal val="#ppt_x"/>
                                          </p:val>
                                        </p:tav>
                                        <p:tav tm="100000">
                                          <p:val>
                                            <p:strVal val="#ppt_x"/>
                                          </p:val>
                                        </p:tav>
                                      </p:tavLst>
                                    </p:anim>
                                    <p:anim calcmode="lin" valueType="num">
                                      <p:cBhvr>
                                        <p:cTn id="99" dur="1000" fill="hold"/>
                                        <p:tgtEl>
                                          <p:spTgt spid="38"/>
                                        </p:tgtEl>
                                        <p:attrNameLst>
                                          <p:attrName>ppt_y</p:attrName>
                                        </p:attrNameLst>
                                      </p:cBhvr>
                                      <p:tavLst>
                                        <p:tav tm="0">
                                          <p:val>
                                            <p:strVal val="#ppt_y+.1"/>
                                          </p:val>
                                        </p:tav>
                                        <p:tav tm="100000">
                                          <p:val>
                                            <p:strVal val="#ppt_y"/>
                                          </p:val>
                                        </p:tav>
                                      </p:tavLst>
                                    </p:anim>
                                  </p:childTnLst>
                                </p:cTn>
                              </p:par>
                            </p:childTnLst>
                          </p:cTn>
                        </p:par>
                        <p:par>
                          <p:cTn id="100" fill="hold">
                            <p:stCondLst>
                              <p:cond delay="11000"/>
                            </p:stCondLst>
                            <p:childTnLst>
                              <p:par>
                                <p:cTn id="101" presetID="53" presetClass="entr" presetSubtype="16" fill="hold" grpId="0" nodeType="afterEffect">
                                  <p:stCondLst>
                                    <p:cond delay="0"/>
                                  </p:stCondLst>
                                  <p:childTnLst>
                                    <p:set>
                                      <p:cBhvr>
                                        <p:cTn id="102" dur="1" fill="hold">
                                          <p:stCondLst>
                                            <p:cond delay="0"/>
                                          </p:stCondLst>
                                        </p:cTn>
                                        <p:tgtEl>
                                          <p:spTgt spid="41"/>
                                        </p:tgtEl>
                                        <p:attrNameLst>
                                          <p:attrName>style.visibility</p:attrName>
                                        </p:attrNameLst>
                                      </p:cBhvr>
                                      <p:to>
                                        <p:strVal val="visible"/>
                                      </p:to>
                                    </p:set>
                                    <p:anim calcmode="lin" valueType="num">
                                      <p:cBhvr>
                                        <p:cTn id="103" dur="500" fill="hold"/>
                                        <p:tgtEl>
                                          <p:spTgt spid="41"/>
                                        </p:tgtEl>
                                        <p:attrNameLst>
                                          <p:attrName>ppt_w</p:attrName>
                                        </p:attrNameLst>
                                      </p:cBhvr>
                                      <p:tavLst>
                                        <p:tav tm="0">
                                          <p:val>
                                            <p:fltVal val="0"/>
                                          </p:val>
                                        </p:tav>
                                        <p:tav tm="100000">
                                          <p:val>
                                            <p:strVal val="#ppt_w"/>
                                          </p:val>
                                        </p:tav>
                                      </p:tavLst>
                                    </p:anim>
                                    <p:anim calcmode="lin" valueType="num">
                                      <p:cBhvr>
                                        <p:cTn id="104" dur="500" fill="hold"/>
                                        <p:tgtEl>
                                          <p:spTgt spid="41"/>
                                        </p:tgtEl>
                                        <p:attrNameLst>
                                          <p:attrName>ppt_h</p:attrName>
                                        </p:attrNameLst>
                                      </p:cBhvr>
                                      <p:tavLst>
                                        <p:tav tm="0">
                                          <p:val>
                                            <p:fltVal val="0"/>
                                          </p:val>
                                        </p:tav>
                                        <p:tav tm="100000">
                                          <p:val>
                                            <p:strVal val="#ppt_h"/>
                                          </p:val>
                                        </p:tav>
                                      </p:tavLst>
                                    </p:anim>
                                    <p:animEffect transition="in" filter="fade">
                                      <p:cBhvr>
                                        <p:cTn id="105" dur="500"/>
                                        <p:tgtEl>
                                          <p:spTgt spid="41"/>
                                        </p:tgtEl>
                                      </p:cBhvr>
                                    </p:animEffect>
                                  </p:childTnLst>
                                </p:cTn>
                              </p:par>
                            </p:childTnLst>
                          </p:cTn>
                        </p:par>
                        <p:par>
                          <p:cTn id="106" fill="hold">
                            <p:stCondLst>
                              <p:cond delay="11500"/>
                            </p:stCondLst>
                            <p:childTnLst>
                              <p:par>
                                <p:cTn id="107" presetID="22" presetClass="entr" presetSubtype="4" fill="hold" grpId="0" nodeType="afterEffect">
                                  <p:stCondLst>
                                    <p:cond delay="0"/>
                                  </p:stCondLst>
                                  <p:childTnLst>
                                    <p:set>
                                      <p:cBhvr>
                                        <p:cTn id="108" dur="1" fill="hold">
                                          <p:stCondLst>
                                            <p:cond delay="0"/>
                                          </p:stCondLst>
                                        </p:cTn>
                                        <p:tgtEl>
                                          <p:spTgt spid="25"/>
                                        </p:tgtEl>
                                        <p:attrNameLst>
                                          <p:attrName>style.visibility</p:attrName>
                                        </p:attrNameLst>
                                      </p:cBhvr>
                                      <p:to>
                                        <p:strVal val="visible"/>
                                      </p:to>
                                    </p:set>
                                    <p:animEffect transition="in" filter="wipe(down)">
                                      <p:cBhvr>
                                        <p:cTn id="109" dur="500"/>
                                        <p:tgtEl>
                                          <p:spTgt spid="25"/>
                                        </p:tgtEl>
                                      </p:cBhvr>
                                    </p:animEffect>
                                  </p:childTnLst>
                                </p:cTn>
                              </p:par>
                            </p:childTnLst>
                          </p:cTn>
                        </p:par>
                        <p:par>
                          <p:cTn id="110" fill="hold">
                            <p:stCondLst>
                              <p:cond delay="12000"/>
                            </p:stCondLst>
                            <p:childTnLst>
                              <p:par>
                                <p:cTn id="111" presetID="22" presetClass="entr" presetSubtype="4" fill="hold" nodeType="afterEffect">
                                  <p:stCondLst>
                                    <p:cond delay="0"/>
                                  </p:stCondLst>
                                  <p:childTnLst>
                                    <p:set>
                                      <p:cBhvr>
                                        <p:cTn id="112" dur="1" fill="hold">
                                          <p:stCondLst>
                                            <p:cond delay="0"/>
                                          </p:stCondLst>
                                        </p:cTn>
                                        <p:tgtEl>
                                          <p:spTgt spid="31"/>
                                        </p:tgtEl>
                                        <p:attrNameLst>
                                          <p:attrName>style.visibility</p:attrName>
                                        </p:attrNameLst>
                                      </p:cBhvr>
                                      <p:to>
                                        <p:strVal val="visible"/>
                                      </p:to>
                                    </p:set>
                                    <p:animEffect transition="in" filter="wipe(down)">
                                      <p:cBhvr>
                                        <p:cTn id="113" dur="500"/>
                                        <p:tgtEl>
                                          <p:spTgt spid="31"/>
                                        </p:tgtEl>
                                      </p:cBhvr>
                                    </p:animEffect>
                                  </p:childTnLst>
                                </p:cTn>
                              </p:par>
                            </p:childTnLst>
                          </p:cTn>
                        </p:par>
                        <p:par>
                          <p:cTn id="114" fill="hold">
                            <p:stCondLst>
                              <p:cond delay="12500"/>
                            </p:stCondLst>
                            <p:childTnLst>
                              <p:par>
                                <p:cTn id="115" presetID="42" presetClass="entr" presetSubtype="0" fill="hold" grpId="0" nodeType="afterEffect">
                                  <p:stCondLst>
                                    <p:cond delay="0"/>
                                  </p:stCondLst>
                                  <p:childTnLst>
                                    <p:set>
                                      <p:cBhvr>
                                        <p:cTn id="116" dur="1" fill="hold">
                                          <p:stCondLst>
                                            <p:cond delay="0"/>
                                          </p:stCondLst>
                                        </p:cTn>
                                        <p:tgtEl>
                                          <p:spTgt spid="37"/>
                                        </p:tgtEl>
                                        <p:attrNameLst>
                                          <p:attrName>style.visibility</p:attrName>
                                        </p:attrNameLst>
                                      </p:cBhvr>
                                      <p:to>
                                        <p:strVal val="visible"/>
                                      </p:to>
                                    </p:set>
                                    <p:animEffect transition="in" filter="fade">
                                      <p:cBhvr>
                                        <p:cTn id="117" dur="1000"/>
                                        <p:tgtEl>
                                          <p:spTgt spid="37"/>
                                        </p:tgtEl>
                                      </p:cBhvr>
                                    </p:animEffect>
                                    <p:anim calcmode="lin" valueType="num">
                                      <p:cBhvr>
                                        <p:cTn id="118" dur="1000" fill="hold"/>
                                        <p:tgtEl>
                                          <p:spTgt spid="37"/>
                                        </p:tgtEl>
                                        <p:attrNameLst>
                                          <p:attrName>ppt_x</p:attrName>
                                        </p:attrNameLst>
                                      </p:cBhvr>
                                      <p:tavLst>
                                        <p:tav tm="0">
                                          <p:val>
                                            <p:strVal val="#ppt_x"/>
                                          </p:val>
                                        </p:tav>
                                        <p:tav tm="100000">
                                          <p:val>
                                            <p:strVal val="#ppt_x"/>
                                          </p:val>
                                        </p:tav>
                                      </p:tavLst>
                                    </p:anim>
                                    <p:anim calcmode="lin" valueType="num">
                                      <p:cBhvr>
                                        <p:cTn id="119" dur="1000" fill="hold"/>
                                        <p:tgtEl>
                                          <p:spTgt spid="37"/>
                                        </p:tgtEl>
                                        <p:attrNameLst>
                                          <p:attrName>ppt_y</p:attrName>
                                        </p:attrNameLst>
                                      </p:cBhvr>
                                      <p:tavLst>
                                        <p:tav tm="0">
                                          <p:val>
                                            <p:strVal val="#ppt_y+.1"/>
                                          </p:val>
                                        </p:tav>
                                        <p:tav tm="100000">
                                          <p:val>
                                            <p:strVal val="#ppt_y"/>
                                          </p:val>
                                        </p:tav>
                                      </p:tavLst>
                                    </p:anim>
                                  </p:childTnLst>
                                </p:cTn>
                              </p:par>
                            </p:childTnLst>
                          </p:cTn>
                        </p:par>
                        <p:par>
                          <p:cTn id="120" fill="hold">
                            <p:stCondLst>
                              <p:cond delay="13500"/>
                            </p:stCondLst>
                            <p:childTnLst>
                              <p:par>
                                <p:cTn id="121" presetID="53" presetClass="entr" presetSubtype="16" fill="hold" nodeType="afterEffect">
                                  <p:stCondLst>
                                    <p:cond delay="0"/>
                                  </p:stCondLst>
                                  <p:childTnLst>
                                    <p:set>
                                      <p:cBhvr>
                                        <p:cTn id="122" dur="1" fill="hold">
                                          <p:stCondLst>
                                            <p:cond delay="0"/>
                                          </p:stCondLst>
                                        </p:cTn>
                                        <p:tgtEl>
                                          <p:spTgt spid="45"/>
                                        </p:tgtEl>
                                        <p:attrNameLst>
                                          <p:attrName>style.visibility</p:attrName>
                                        </p:attrNameLst>
                                      </p:cBhvr>
                                      <p:to>
                                        <p:strVal val="visible"/>
                                      </p:to>
                                    </p:set>
                                    <p:anim calcmode="lin" valueType="num">
                                      <p:cBhvr>
                                        <p:cTn id="123" dur="500" fill="hold"/>
                                        <p:tgtEl>
                                          <p:spTgt spid="45"/>
                                        </p:tgtEl>
                                        <p:attrNameLst>
                                          <p:attrName>ppt_w</p:attrName>
                                        </p:attrNameLst>
                                      </p:cBhvr>
                                      <p:tavLst>
                                        <p:tav tm="0">
                                          <p:val>
                                            <p:fltVal val="0"/>
                                          </p:val>
                                        </p:tav>
                                        <p:tav tm="100000">
                                          <p:val>
                                            <p:strVal val="#ppt_w"/>
                                          </p:val>
                                        </p:tav>
                                      </p:tavLst>
                                    </p:anim>
                                    <p:anim calcmode="lin" valueType="num">
                                      <p:cBhvr>
                                        <p:cTn id="124" dur="500" fill="hold"/>
                                        <p:tgtEl>
                                          <p:spTgt spid="45"/>
                                        </p:tgtEl>
                                        <p:attrNameLst>
                                          <p:attrName>ppt_h</p:attrName>
                                        </p:attrNameLst>
                                      </p:cBhvr>
                                      <p:tavLst>
                                        <p:tav tm="0">
                                          <p:val>
                                            <p:fltVal val="0"/>
                                          </p:val>
                                        </p:tav>
                                        <p:tav tm="100000">
                                          <p:val>
                                            <p:strVal val="#ppt_h"/>
                                          </p:val>
                                        </p:tav>
                                      </p:tavLst>
                                    </p:anim>
                                    <p:animEffect transition="in" filter="fade">
                                      <p:cBhvr>
                                        <p:cTn id="125" dur="500"/>
                                        <p:tgtEl>
                                          <p:spTgt spid="45"/>
                                        </p:tgtEl>
                                      </p:cBhvr>
                                    </p:animEffect>
                                  </p:childTnLst>
                                </p:cTn>
                              </p:par>
                            </p:childTnLst>
                          </p:cTn>
                        </p:par>
                        <p:par>
                          <p:cTn id="126" fill="hold">
                            <p:stCondLst>
                              <p:cond delay="14000"/>
                            </p:stCondLst>
                            <p:childTnLst>
                              <p:par>
                                <p:cTn id="127" presetID="22" presetClass="entr" presetSubtype="1" fill="hold" grpId="0" nodeType="afterEffect">
                                  <p:stCondLst>
                                    <p:cond delay="0"/>
                                  </p:stCondLst>
                                  <p:childTnLst>
                                    <p:set>
                                      <p:cBhvr>
                                        <p:cTn id="128" dur="1" fill="hold">
                                          <p:stCondLst>
                                            <p:cond delay="0"/>
                                          </p:stCondLst>
                                        </p:cTn>
                                        <p:tgtEl>
                                          <p:spTgt spid="27"/>
                                        </p:tgtEl>
                                        <p:attrNameLst>
                                          <p:attrName>style.visibility</p:attrName>
                                        </p:attrNameLst>
                                      </p:cBhvr>
                                      <p:to>
                                        <p:strVal val="visible"/>
                                      </p:to>
                                    </p:set>
                                    <p:animEffect transition="in" filter="wipe(up)">
                                      <p:cBhvr>
                                        <p:cTn id="129" dur="500"/>
                                        <p:tgtEl>
                                          <p:spTgt spid="27"/>
                                        </p:tgtEl>
                                      </p:cBhvr>
                                    </p:animEffect>
                                  </p:childTnLst>
                                </p:cTn>
                              </p:par>
                            </p:childTnLst>
                          </p:cTn>
                        </p:par>
                        <p:par>
                          <p:cTn id="130" fill="hold">
                            <p:stCondLst>
                              <p:cond delay="14500"/>
                            </p:stCondLst>
                            <p:childTnLst>
                              <p:par>
                                <p:cTn id="131" presetID="22" presetClass="entr" presetSubtype="1" fill="hold" nodeType="afterEffect">
                                  <p:stCondLst>
                                    <p:cond delay="0"/>
                                  </p:stCondLst>
                                  <p:childTnLst>
                                    <p:set>
                                      <p:cBhvr>
                                        <p:cTn id="132" dur="1" fill="hold">
                                          <p:stCondLst>
                                            <p:cond delay="0"/>
                                          </p:stCondLst>
                                        </p:cTn>
                                        <p:tgtEl>
                                          <p:spTgt spid="34"/>
                                        </p:tgtEl>
                                        <p:attrNameLst>
                                          <p:attrName>style.visibility</p:attrName>
                                        </p:attrNameLst>
                                      </p:cBhvr>
                                      <p:to>
                                        <p:strVal val="visible"/>
                                      </p:to>
                                    </p:set>
                                    <p:animEffect transition="in" filter="wipe(up)">
                                      <p:cBhvr>
                                        <p:cTn id="133" dur="500"/>
                                        <p:tgtEl>
                                          <p:spTgt spid="34"/>
                                        </p:tgtEl>
                                      </p:cBhvr>
                                    </p:animEffect>
                                  </p:childTnLst>
                                </p:cTn>
                              </p:par>
                            </p:childTnLst>
                          </p:cTn>
                        </p:par>
                        <p:par>
                          <p:cTn id="134" fill="hold">
                            <p:stCondLst>
                              <p:cond delay="15000"/>
                            </p:stCondLst>
                            <p:childTnLst>
                              <p:par>
                                <p:cTn id="135" presetID="42" presetClass="entr" presetSubtype="0" fill="hold" grpId="0" nodeType="afterEffect">
                                  <p:stCondLst>
                                    <p:cond delay="0"/>
                                  </p:stCondLst>
                                  <p:childTnLst>
                                    <p:set>
                                      <p:cBhvr>
                                        <p:cTn id="136" dur="1" fill="hold">
                                          <p:stCondLst>
                                            <p:cond delay="0"/>
                                          </p:stCondLst>
                                        </p:cTn>
                                        <p:tgtEl>
                                          <p:spTgt spid="39"/>
                                        </p:tgtEl>
                                        <p:attrNameLst>
                                          <p:attrName>style.visibility</p:attrName>
                                        </p:attrNameLst>
                                      </p:cBhvr>
                                      <p:to>
                                        <p:strVal val="visible"/>
                                      </p:to>
                                    </p:set>
                                    <p:animEffect transition="in" filter="fade">
                                      <p:cBhvr>
                                        <p:cTn id="137" dur="1000"/>
                                        <p:tgtEl>
                                          <p:spTgt spid="39"/>
                                        </p:tgtEl>
                                      </p:cBhvr>
                                    </p:animEffect>
                                    <p:anim calcmode="lin" valueType="num">
                                      <p:cBhvr>
                                        <p:cTn id="138" dur="1000" fill="hold"/>
                                        <p:tgtEl>
                                          <p:spTgt spid="39"/>
                                        </p:tgtEl>
                                        <p:attrNameLst>
                                          <p:attrName>ppt_x</p:attrName>
                                        </p:attrNameLst>
                                      </p:cBhvr>
                                      <p:tavLst>
                                        <p:tav tm="0">
                                          <p:val>
                                            <p:strVal val="#ppt_x"/>
                                          </p:val>
                                        </p:tav>
                                        <p:tav tm="100000">
                                          <p:val>
                                            <p:strVal val="#ppt_x"/>
                                          </p:val>
                                        </p:tav>
                                      </p:tavLst>
                                    </p:anim>
                                    <p:anim calcmode="lin" valueType="num">
                                      <p:cBhvr>
                                        <p:cTn id="139"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animBg="1"/>
      <p:bldP spid="16" grpId="0" animBg="1"/>
      <p:bldP spid="23" grpId="0" animBg="1"/>
      <p:bldP spid="25" grpId="0" animBg="1"/>
      <p:bldP spid="27" grpId="0" animBg="1"/>
      <p:bldP spid="35" grpId="0"/>
      <p:bldP spid="36" grpId="0"/>
      <p:bldP spid="37" grpId="0"/>
      <p:bldP spid="38" grpId="0"/>
      <p:bldP spid="39" grpId="0"/>
      <p:bldP spid="57" grpId="0"/>
      <p:bldP spid="24" grpId="0" animBg="1"/>
      <p:bldP spid="41" grpId="0" animBg="1"/>
      <p:bldP spid="26" grpId="0" animBg="1"/>
      <p:bldP spid="22" grpId="0" animBg="1"/>
      <p:bldP spid="15"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1960</TotalTime>
  <Words>1316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374</cp:revision>
  <dcterms:created xsi:type="dcterms:W3CDTF">2016-09-28T22:08:47Z</dcterms:created>
  <dcterms:modified xsi:type="dcterms:W3CDTF">2018-11-09T23:10:09Z</dcterms:modified>
</cp:coreProperties>
</file>